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4"/>
    <p:sldMasterId id="2147483697" r:id="rId5"/>
  </p:sldMasterIdLst>
  <p:notesMasterIdLst>
    <p:notesMasterId r:id="rId48"/>
  </p:notesMasterIdLst>
  <p:sldIdLst>
    <p:sldId id="256" r:id="rId6"/>
    <p:sldId id="368" r:id="rId7"/>
    <p:sldId id="260" r:id="rId8"/>
    <p:sldId id="261" r:id="rId9"/>
    <p:sldId id="327" r:id="rId10"/>
    <p:sldId id="326" r:id="rId11"/>
    <p:sldId id="330" r:id="rId12"/>
    <p:sldId id="336" r:id="rId13"/>
    <p:sldId id="337" r:id="rId14"/>
    <p:sldId id="322" r:id="rId15"/>
    <p:sldId id="338" r:id="rId16"/>
    <p:sldId id="342" r:id="rId17"/>
    <p:sldId id="347" r:id="rId18"/>
    <p:sldId id="341" r:id="rId19"/>
    <p:sldId id="344" r:id="rId20"/>
    <p:sldId id="345" r:id="rId21"/>
    <p:sldId id="346" r:id="rId22"/>
    <p:sldId id="348" r:id="rId23"/>
    <p:sldId id="351" r:id="rId24"/>
    <p:sldId id="352" r:id="rId25"/>
    <p:sldId id="358" r:id="rId26"/>
    <p:sldId id="357" r:id="rId27"/>
    <p:sldId id="355" r:id="rId28"/>
    <p:sldId id="353" r:id="rId29"/>
    <p:sldId id="364" r:id="rId30"/>
    <p:sldId id="365" r:id="rId31"/>
    <p:sldId id="359" r:id="rId32"/>
    <p:sldId id="360" r:id="rId33"/>
    <p:sldId id="367" r:id="rId34"/>
    <p:sldId id="361" r:id="rId35"/>
    <p:sldId id="366" r:id="rId36"/>
    <p:sldId id="323" r:id="rId37"/>
    <p:sldId id="370" r:id="rId38"/>
    <p:sldId id="325" r:id="rId39"/>
    <p:sldId id="372" r:id="rId40"/>
    <p:sldId id="376" r:id="rId41"/>
    <p:sldId id="374" r:id="rId42"/>
    <p:sldId id="375" r:id="rId43"/>
    <p:sldId id="371" r:id="rId44"/>
    <p:sldId id="377" r:id="rId45"/>
    <p:sldId id="257" r:id="rId46"/>
    <p:sldId id="378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Fira Code" panose="020B0809050000020004" pitchFamily="49" charset="0"/>
      <p:regular r:id="rId53"/>
      <p:bold r:id="rId54"/>
    </p:embeddedFont>
    <p:embeddedFont>
      <p:font typeface="Oswald" panose="00000500000000000000" pitchFamily="2" charset="0"/>
      <p:regular r:id="rId55"/>
      <p:bold r:id="rId56"/>
    </p:embeddedFont>
    <p:embeddedFont>
      <p:font typeface="Ubuntu" panose="020B050403060203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A437E-058D-6E8B-8F3D-92EE9A0DBA8B}" v="1" dt="2024-07-13T14:22:32.001"/>
  </p1510:revLst>
</p1510:revInfo>
</file>

<file path=ppt/tableStyles.xml><?xml version="1.0" encoding="utf-8"?>
<a:tblStyleLst xmlns:a="http://schemas.openxmlformats.org/drawingml/2006/main" def="{36E102BA-509F-4106-B7E6-B0191A7FFB54}">
  <a:tblStyle styleId="{36E102BA-509F-4106-B7E6-B0191A7FF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19154bae9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19154bae9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0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Kernels exists at the core of operating systems,</a:t>
            </a:r>
          </a:p>
        </p:txBody>
      </p:sp>
    </p:spTree>
    <p:extLst>
      <p:ext uri="{BB962C8B-B14F-4D97-AF65-F5344CB8AC3E}">
        <p14:creationId xmlns:p14="http://schemas.microsoft.com/office/powerpoint/2010/main" val="2536900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/>
              <a:t>Image sourced from: https://andysbrainbook.readthedocs.io/en/stable/unix/Unix_01_Navigation.html</a:t>
            </a:r>
          </a:p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316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812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546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7394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023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7463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0551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813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27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967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0237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940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3704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3042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135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SG"/>
              <a:t>Source: http://www.thegeekdiary.com/understanding-basic-file-permissions-and-ownership-in-linux/</a:t>
            </a:r>
          </a:p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5071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1855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889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76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9154bae9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9154bae9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795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d4aaef72b_0_4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d4aaef72b_0_4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204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Kernels exists at the core of operating systems,</a:t>
            </a:r>
          </a:p>
          <a:p>
            <a:endParaRPr lang="en-SG"/>
          </a:p>
          <a:p>
            <a:r>
              <a:rPr lang="en-SG"/>
              <a:t>Add comparisons</a:t>
            </a:r>
          </a:p>
        </p:txBody>
      </p:sp>
    </p:spTree>
    <p:extLst>
      <p:ext uri="{BB962C8B-B14F-4D97-AF65-F5344CB8AC3E}">
        <p14:creationId xmlns:p14="http://schemas.microsoft.com/office/powerpoint/2010/main" val="1141934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d4aaef72b_0_4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d4aaef72b_0_4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524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8940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3013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SG"/>
              <a:t>To find out about other flags, just Google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SG"/>
              <a:t>Or use the </a:t>
            </a:r>
            <a:r>
              <a:rPr lang="en-SG" err="1"/>
              <a:t>manpage</a:t>
            </a:r>
            <a:r>
              <a:rPr lang="en-SG"/>
              <a:t> </a:t>
            </a:r>
            <a:r>
              <a:rPr lang="en-SG" err="1"/>
              <a:t>hee</a:t>
            </a:r>
            <a:r>
              <a:rPr lang="en-SG"/>
              <a:t> </a:t>
            </a:r>
            <a:r>
              <a:rPr lang="en-SG" err="1"/>
              <a:t>hee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3322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2209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d4aaef72b_0_4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d4aaef72b_0_4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524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Kernels exists at the core of operating systems,</a:t>
            </a:r>
          </a:p>
          <a:p>
            <a:endParaRPr lang="en-SG"/>
          </a:p>
          <a:p>
            <a:r>
              <a:rPr lang="en-SG"/>
              <a:t>Add comparisons</a:t>
            </a:r>
          </a:p>
        </p:txBody>
      </p:sp>
    </p:spTree>
    <p:extLst>
      <p:ext uri="{BB962C8B-B14F-4D97-AF65-F5344CB8AC3E}">
        <p14:creationId xmlns:p14="http://schemas.microsoft.com/office/powerpoint/2010/main" val="344350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24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271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477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534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7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" name="Google Shape;19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1" name="Google Shape;2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" name="Google Shape;113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15" name="Google Shape;115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4" name="Google Shape;134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oogle Shape;136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2045100" y="1412400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2" hasCustomPrompt="1"/>
          </p:nvPr>
        </p:nvSpPr>
        <p:spPr>
          <a:xfrm>
            <a:off x="1120500" y="1412391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"/>
          </p:nvPr>
        </p:nvSpPr>
        <p:spPr>
          <a:xfrm>
            <a:off x="2045100" y="1780118"/>
            <a:ext cx="5978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3"/>
          </p:nvPr>
        </p:nvSpPr>
        <p:spPr>
          <a:xfrm>
            <a:off x="2045100" y="2185666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4" hasCustomPrompt="1"/>
          </p:nvPr>
        </p:nvSpPr>
        <p:spPr>
          <a:xfrm>
            <a:off x="1120500" y="2185666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5"/>
          </p:nvPr>
        </p:nvSpPr>
        <p:spPr>
          <a:xfrm>
            <a:off x="2045100" y="2553487"/>
            <a:ext cx="5978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6"/>
          </p:nvPr>
        </p:nvSpPr>
        <p:spPr>
          <a:xfrm>
            <a:off x="2045100" y="2959030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7" hasCustomPrompt="1"/>
          </p:nvPr>
        </p:nvSpPr>
        <p:spPr>
          <a:xfrm>
            <a:off x="1120500" y="2959015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8"/>
          </p:nvPr>
        </p:nvSpPr>
        <p:spPr>
          <a:xfrm>
            <a:off x="2045100" y="3326841"/>
            <a:ext cx="5978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9"/>
          </p:nvPr>
        </p:nvSpPr>
        <p:spPr>
          <a:xfrm>
            <a:off x="2045100" y="3746516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13" hasCustomPrompt="1"/>
          </p:nvPr>
        </p:nvSpPr>
        <p:spPr>
          <a:xfrm>
            <a:off x="1120500" y="3746513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14"/>
          </p:nvPr>
        </p:nvSpPr>
        <p:spPr>
          <a:xfrm>
            <a:off x="2045100" y="4114335"/>
            <a:ext cx="5978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5" name="Google Shape;155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" name="Google Shape;157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8" name="Google Shape;158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5" name="Google Shape;165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6" name="Google Shape;166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8" name="Google Shape;168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>
            <a:off x="4846800" y="747500"/>
            <a:ext cx="35772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720000" y="747500"/>
            <a:ext cx="35772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949425" y="3335702"/>
            <a:ext cx="31242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"/>
          </p:nvPr>
        </p:nvSpPr>
        <p:spPr>
          <a:xfrm>
            <a:off x="949425" y="1393500"/>
            <a:ext cx="31242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76" name="Google Shape;17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7" name="Google Shape;17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79" name="Google Shape;17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1" name="Google Shape;181;p16"/>
          <p:cNvSpPr txBox="1">
            <a:spLocks noGrp="1"/>
          </p:cNvSpPr>
          <p:nvPr>
            <p:ph type="title" idx="2"/>
          </p:nvPr>
        </p:nvSpPr>
        <p:spPr>
          <a:xfrm>
            <a:off x="5097065" y="3335702"/>
            <a:ext cx="31242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3"/>
          </p:nvPr>
        </p:nvSpPr>
        <p:spPr>
          <a:xfrm>
            <a:off x="5097065" y="1393500"/>
            <a:ext cx="31242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5" name="Google Shape;185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" name="Google Shape;186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8" name="Google Shape;188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5364848" y="1280751"/>
            <a:ext cx="2770500" cy="24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2263950" y="3351575"/>
            <a:ext cx="32712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2" hasCustomPrompt="1"/>
          </p:nvPr>
        </p:nvSpPr>
        <p:spPr>
          <a:xfrm>
            <a:off x="1003650" y="3351575"/>
            <a:ext cx="12603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1"/>
          </p:nvPr>
        </p:nvSpPr>
        <p:spPr>
          <a:xfrm>
            <a:off x="5535150" y="3351575"/>
            <a:ext cx="26052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7" name="Google Shape;197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00" name="Google Shape;200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2936400" y="2067625"/>
            <a:ext cx="32712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 hasCustomPrompt="1"/>
          </p:nvPr>
        </p:nvSpPr>
        <p:spPr>
          <a:xfrm>
            <a:off x="3779700" y="1129700"/>
            <a:ext cx="15846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3269400" y="3116625"/>
            <a:ext cx="26052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08" name="Google Shape;208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1" name="Google Shape;211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8" name="Google Shape;218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" name="Google Shape;219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" name="Google Shape;220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21" name="Google Shape;221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29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1" name="Google Shape;31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3" name="Google Shape;3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"/>
          </p:nvPr>
        </p:nvSpPr>
        <p:spPr>
          <a:xfrm>
            <a:off x="5358750" y="3098725"/>
            <a:ext cx="28617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923550" y="3098778"/>
            <a:ext cx="4435200" cy="12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28" name="Google Shape;228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" name="Google Shape;229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" name="Google Shape;230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1" name="Google Shape;231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932326" y="2411850"/>
            <a:ext cx="34476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932325" y="1698150"/>
            <a:ext cx="3447600" cy="7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8" name="Google Shape;248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" name="Google Shape;249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1" name="Google Shape;251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1189650" y="858750"/>
            <a:ext cx="68661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4673250" y="2642950"/>
            <a:ext cx="3281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8" name="Google Shape;258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1" name="Google Shape;261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63" name="Google Shape;263;p24"/>
          <p:cNvSpPr txBox="1">
            <a:spLocks noGrp="1"/>
          </p:cNvSpPr>
          <p:nvPr>
            <p:ph type="subTitle" idx="2"/>
          </p:nvPr>
        </p:nvSpPr>
        <p:spPr>
          <a:xfrm>
            <a:off x="1189650" y="2642950"/>
            <a:ext cx="3281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6" name="Google Shape;266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7" name="Google Shape;267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9" name="Google Shape;269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1" name="Google Shape;271;p25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1"/>
          </p:nvPr>
        </p:nvSpPr>
        <p:spPr>
          <a:xfrm>
            <a:off x="1455088" y="2211000"/>
            <a:ext cx="2788800" cy="21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body" idx="2"/>
          </p:nvPr>
        </p:nvSpPr>
        <p:spPr>
          <a:xfrm>
            <a:off x="4900112" y="2211000"/>
            <a:ext cx="2788800" cy="21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○"/>
              <a:defRPr>
                <a:solidFill>
                  <a:schemeClr val="dk2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■"/>
              <a:defRPr>
                <a:solidFill>
                  <a:schemeClr val="dk2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pen Sans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>
                <a:solidFill>
                  <a:schemeClr val="dk2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Open Sans"/>
              <a:buChar char="●"/>
              <a:defRPr>
                <a:solidFill>
                  <a:schemeClr val="dk2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Open Sans"/>
              <a:buChar char="○"/>
              <a:defRPr>
                <a:solidFill>
                  <a:schemeClr val="dk2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3"/>
          </p:nvPr>
        </p:nvSpPr>
        <p:spPr>
          <a:xfrm>
            <a:off x="1455101" y="1464000"/>
            <a:ext cx="6233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81" name="Google Shape;281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282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4" name="Google Shape;284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subTitle" idx="1"/>
          </p:nvPr>
        </p:nvSpPr>
        <p:spPr>
          <a:xfrm>
            <a:off x="894700" y="2569350"/>
            <a:ext cx="3897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title"/>
          </p:nvPr>
        </p:nvSpPr>
        <p:spPr>
          <a:xfrm>
            <a:off x="894700" y="1266475"/>
            <a:ext cx="38976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1" name="Google Shape;291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2" name="Google Shape;292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94" name="Google Shape;294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2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9" name="Google Shape;299;p2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2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2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2" name="Google Shape;302;p2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1189650" y="2931125"/>
            <a:ext cx="68661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1"/>
          </p:nvPr>
        </p:nvSpPr>
        <p:spPr>
          <a:xfrm>
            <a:off x="1189650" y="3525050"/>
            <a:ext cx="6866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4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1020150" y="1099325"/>
            <a:ext cx="71037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9" name="Google Shape;319;p3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3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3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3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33" name="Google Shape;333;p3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34" name="Google Shape;334;p3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5" name="Google Shape;335;p3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3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37" name="Google Shape;337;p3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3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40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2" name="Google Shape;42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44" name="Google Shape;4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>
            <a:off x="720000" y="1188900"/>
            <a:ext cx="7704000" cy="16077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/>
          <p:nvPr/>
        </p:nvSpPr>
        <p:spPr>
          <a:xfrm>
            <a:off x="720000" y="2995826"/>
            <a:ext cx="7704000" cy="16077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2427050" y="1437909"/>
            <a:ext cx="555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2"/>
          </p:nvPr>
        </p:nvSpPr>
        <p:spPr>
          <a:xfrm>
            <a:off x="2433025" y="3225425"/>
            <a:ext cx="555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3"/>
          </p:nvPr>
        </p:nvSpPr>
        <p:spPr>
          <a:xfrm>
            <a:off x="2427050" y="1899609"/>
            <a:ext cx="5554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4"/>
          </p:nvPr>
        </p:nvSpPr>
        <p:spPr>
          <a:xfrm>
            <a:off x="2433025" y="3687425"/>
            <a:ext cx="5554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62" name="Google Shape;362;p3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3" name="Google Shape;363;p3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3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65" name="Google Shape;365;p3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3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8" name="Google Shape;378;p3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79" name="Google Shape;379;p3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3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3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82" name="Google Shape;382;p3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3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/>
          <p:nvPr/>
        </p:nvSpPr>
        <p:spPr>
          <a:xfrm>
            <a:off x="723675" y="1189200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723675" y="2374637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723675" y="3560074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/>
          </p:nvPr>
        </p:nvSpPr>
        <p:spPr>
          <a:xfrm>
            <a:off x="1764075" y="1273250"/>
            <a:ext cx="25878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1"/>
          </p:nvPr>
        </p:nvSpPr>
        <p:spPr>
          <a:xfrm>
            <a:off x="1764075" y="1643450"/>
            <a:ext cx="25878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92" name="Google Shape;392;p3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3" name="Google Shape;393;p3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3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95" name="Google Shape;395;p3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3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5"/>
          <p:cNvSpPr txBox="1">
            <a:spLocks noGrp="1"/>
          </p:cNvSpPr>
          <p:nvPr>
            <p:ph type="title" idx="3"/>
          </p:nvPr>
        </p:nvSpPr>
        <p:spPr>
          <a:xfrm>
            <a:off x="1764075" y="2475643"/>
            <a:ext cx="25878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4"/>
          </p:nvPr>
        </p:nvSpPr>
        <p:spPr>
          <a:xfrm>
            <a:off x="1764075" y="2845838"/>
            <a:ext cx="258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title" idx="5"/>
          </p:nvPr>
        </p:nvSpPr>
        <p:spPr>
          <a:xfrm>
            <a:off x="1764075" y="3661048"/>
            <a:ext cx="2587800" cy="3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6"/>
          </p:nvPr>
        </p:nvSpPr>
        <p:spPr>
          <a:xfrm>
            <a:off x="1764075" y="4014362"/>
            <a:ext cx="258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7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3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30" name="Google Shape;430;p3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1" name="Google Shape;431;p3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432;p3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33" name="Google Shape;433;p3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3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/>
          <p:nvPr/>
        </p:nvSpPr>
        <p:spPr>
          <a:xfrm>
            <a:off x="723675" y="1189200"/>
            <a:ext cx="7707000" cy="792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723675" y="2063168"/>
            <a:ext cx="7707000" cy="792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8"/>
          <p:cNvSpPr/>
          <p:nvPr/>
        </p:nvSpPr>
        <p:spPr>
          <a:xfrm>
            <a:off x="723675" y="2937136"/>
            <a:ext cx="7707000" cy="792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8"/>
          <p:cNvSpPr/>
          <p:nvPr/>
        </p:nvSpPr>
        <p:spPr>
          <a:xfrm>
            <a:off x="723675" y="3811104"/>
            <a:ext cx="7707000" cy="7923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1" name="Google Shape;441;p3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42" name="Google Shape;442;p3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3" name="Google Shape;443;p3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3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45" name="Google Shape;445;p3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3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7" name="Google Shape;447;p38"/>
          <p:cNvSpPr txBox="1">
            <a:spLocks noGrp="1"/>
          </p:cNvSpPr>
          <p:nvPr>
            <p:ph type="title" idx="2"/>
          </p:nvPr>
        </p:nvSpPr>
        <p:spPr>
          <a:xfrm>
            <a:off x="3038413" y="1269825"/>
            <a:ext cx="4970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8" name="Google Shape;448;p38"/>
          <p:cNvSpPr txBox="1">
            <a:spLocks noGrp="1"/>
          </p:cNvSpPr>
          <p:nvPr>
            <p:ph type="subTitle" idx="1"/>
          </p:nvPr>
        </p:nvSpPr>
        <p:spPr>
          <a:xfrm>
            <a:off x="3038413" y="1637542"/>
            <a:ext cx="4970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8"/>
          <p:cNvSpPr txBox="1">
            <a:spLocks noGrp="1"/>
          </p:cNvSpPr>
          <p:nvPr>
            <p:ph type="title" idx="3"/>
          </p:nvPr>
        </p:nvSpPr>
        <p:spPr>
          <a:xfrm>
            <a:off x="3038413" y="2141151"/>
            <a:ext cx="4970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0" name="Google Shape;450;p38"/>
          <p:cNvSpPr txBox="1">
            <a:spLocks noGrp="1"/>
          </p:cNvSpPr>
          <p:nvPr>
            <p:ph type="subTitle" idx="4"/>
          </p:nvPr>
        </p:nvSpPr>
        <p:spPr>
          <a:xfrm>
            <a:off x="3038413" y="2508971"/>
            <a:ext cx="4970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title" idx="5"/>
          </p:nvPr>
        </p:nvSpPr>
        <p:spPr>
          <a:xfrm>
            <a:off x="3038413" y="3015125"/>
            <a:ext cx="4970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6"/>
          </p:nvPr>
        </p:nvSpPr>
        <p:spPr>
          <a:xfrm>
            <a:off x="3038413" y="3382934"/>
            <a:ext cx="4970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8"/>
          <p:cNvSpPr txBox="1">
            <a:spLocks noGrp="1"/>
          </p:cNvSpPr>
          <p:nvPr>
            <p:ph type="title" idx="7"/>
          </p:nvPr>
        </p:nvSpPr>
        <p:spPr>
          <a:xfrm>
            <a:off x="3038413" y="3889083"/>
            <a:ext cx="4970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4" name="Google Shape;454;p38"/>
          <p:cNvSpPr txBox="1">
            <a:spLocks noGrp="1"/>
          </p:cNvSpPr>
          <p:nvPr>
            <p:ph type="subTitle" idx="8"/>
          </p:nvPr>
        </p:nvSpPr>
        <p:spPr>
          <a:xfrm>
            <a:off x="3038413" y="4256901"/>
            <a:ext cx="4970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8"/>
          <p:cNvSpPr txBox="1">
            <a:spLocks noGrp="1"/>
          </p:cNvSpPr>
          <p:nvPr>
            <p:ph type="title" idx="9" hasCustomPrompt="1"/>
          </p:nvPr>
        </p:nvSpPr>
        <p:spPr>
          <a:xfrm>
            <a:off x="1135188" y="1404075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38"/>
          <p:cNvSpPr txBox="1">
            <a:spLocks noGrp="1"/>
          </p:cNvSpPr>
          <p:nvPr>
            <p:ph type="title" idx="13" hasCustomPrompt="1"/>
          </p:nvPr>
        </p:nvSpPr>
        <p:spPr>
          <a:xfrm>
            <a:off x="1135188" y="2275399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38"/>
          <p:cNvSpPr txBox="1">
            <a:spLocks noGrp="1"/>
          </p:cNvSpPr>
          <p:nvPr>
            <p:ph type="title" idx="14" hasCustomPrompt="1"/>
          </p:nvPr>
        </p:nvSpPr>
        <p:spPr>
          <a:xfrm>
            <a:off x="1135188" y="3149375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38"/>
          <p:cNvSpPr txBox="1">
            <a:spLocks noGrp="1"/>
          </p:cNvSpPr>
          <p:nvPr>
            <p:ph type="title" idx="15" hasCustomPrompt="1"/>
          </p:nvPr>
        </p:nvSpPr>
        <p:spPr>
          <a:xfrm>
            <a:off x="1135188" y="4020699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/>
          <p:nvPr/>
        </p:nvSpPr>
        <p:spPr>
          <a:xfrm>
            <a:off x="723675" y="1189200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723675" y="2374637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723675" y="3560074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4637059" y="1189200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4637059" y="2374637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1828325" y="126247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6" name="Google Shape;466;p39"/>
          <p:cNvSpPr txBox="1">
            <a:spLocks noGrp="1"/>
          </p:cNvSpPr>
          <p:nvPr>
            <p:ph type="subTitle" idx="1"/>
          </p:nvPr>
        </p:nvSpPr>
        <p:spPr>
          <a:xfrm>
            <a:off x="1828325" y="1651738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9"/>
          <p:cNvSpPr txBox="1">
            <a:spLocks noGrp="1"/>
          </p:cNvSpPr>
          <p:nvPr>
            <p:ph type="title" idx="2"/>
          </p:nvPr>
        </p:nvSpPr>
        <p:spPr>
          <a:xfrm>
            <a:off x="5724659" y="126247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subTitle" idx="3"/>
          </p:nvPr>
        </p:nvSpPr>
        <p:spPr>
          <a:xfrm>
            <a:off x="5724659" y="1651738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39"/>
          <p:cNvSpPr txBox="1">
            <a:spLocks noGrp="1"/>
          </p:cNvSpPr>
          <p:nvPr>
            <p:ph type="title" idx="4"/>
          </p:nvPr>
        </p:nvSpPr>
        <p:spPr>
          <a:xfrm>
            <a:off x="1828325" y="2442348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0" name="Google Shape;470;p39"/>
          <p:cNvSpPr txBox="1">
            <a:spLocks noGrp="1"/>
          </p:cNvSpPr>
          <p:nvPr>
            <p:ph type="subTitle" idx="5"/>
          </p:nvPr>
        </p:nvSpPr>
        <p:spPr>
          <a:xfrm>
            <a:off x="1828325" y="2842726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title" idx="6"/>
          </p:nvPr>
        </p:nvSpPr>
        <p:spPr>
          <a:xfrm>
            <a:off x="5724659" y="2442348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subTitle" idx="7"/>
          </p:nvPr>
        </p:nvSpPr>
        <p:spPr>
          <a:xfrm>
            <a:off x="5724659" y="2842726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3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75" name="Google Shape;475;p3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6" name="Google Shape;476;p3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3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478" name="Google Shape;478;p3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3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80" name="Google Shape;480;p39"/>
          <p:cNvSpPr txBox="1">
            <a:spLocks noGrp="1"/>
          </p:cNvSpPr>
          <p:nvPr>
            <p:ph type="title" idx="9"/>
          </p:nvPr>
        </p:nvSpPr>
        <p:spPr>
          <a:xfrm>
            <a:off x="1828325" y="3633298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subTitle" idx="13"/>
          </p:nvPr>
        </p:nvSpPr>
        <p:spPr>
          <a:xfrm>
            <a:off x="1828325" y="4033676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5" name="Google Shape;485;p40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7" name="Google Shape;487;p40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0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0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1" name="Google Shape;491;p40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4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4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98" name="Google Shape;498;p4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4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4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01" name="Google Shape;501;p4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4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5" name="Google Shape;505;p4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06" name="Google Shape;506;p4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7" name="Google Shape;507;p4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4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09" name="Google Shape;509;p4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4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1" name="Google Shape;511;p41"/>
          <p:cNvSpPr/>
          <p:nvPr/>
        </p:nvSpPr>
        <p:spPr>
          <a:xfrm>
            <a:off x="723675" y="1189200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1"/>
          <p:cNvSpPr/>
          <p:nvPr/>
        </p:nvSpPr>
        <p:spPr>
          <a:xfrm>
            <a:off x="723675" y="2374637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1"/>
          <p:cNvSpPr/>
          <p:nvPr/>
        </p:nvSpPr>
        <p:spPr>
          <a:xfrm>
            <a:off x="723675" y="3560074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4637050" y="1189200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4637050" y="2374633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1"/>
          <p:cNvSpPr txBox="1">
            <a:spLocks noGrp="1"/>
          </p:cNvSpPr>
          <p:nvPr>
            <p:ph type="title" idx="2"/>
          </p:nvPr>
        </p:nvSpPr>
        <p:spPr>
          <a:xfrm>
            <a:off x="1555950" y="1265100"/>
            <a:ext cx="2944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1"/>
          </p:nvPr>
        </p:nvSpPr>
        <p:spPr>
          <a:xfrm>
            <a:off x="1555950" y="1651775"/>
            <a:ext cx="29448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41"/>
          <p:cNvSpPr txBox="1">
            <a:spLocks noGrp="1"/>
          </p:cNvSpPr>
          <p:nvPr>
            <p:ph type="title" idx="3"/>
          </p:nvPr>
        </p:nvSpPr>
        <p:spPr>
          <a:xfrm>
            <a:off x="5447397" y="1262475"/>
            <a:ext cx="2976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subTitle" idx="4"/>
          </p:nvPr>
        </p:nvSpPr>
        <p:spPr>
          <a:xfrm>
            <a:off x="5447397" y="1651738"/>
            <a:ext cx="2976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1"/>
          <p:cNvSpPr txBox="1">
            <a:spLocks noGrp="1"/>
          </p:cNvSpPr>
          <p:nvPr>
            <p:ph type="title" idx="5"/>
          </p:nvPr>
        </p:nvSpPr>
        <p:spPr>
          <a:xfrm>
            <a:off x="1555947" y="2442353"/>
            <a:ext cx="2944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1" name="Google Shape;521;p41"/>
          <p:cNvSpPr txBox="1">
            <a:spLocks noGrp="1"/>
          </p:cNvSpPr>
          <p:nvPr>
            <p:ph type="subTitle" idx="6"/>
          </p:nvPr>
        </p:nvSpPr>
        <p:spPr>
          <a:xfrm>
            <a:off x="1555947" y="2842729"/>
            <a:ext cx="29448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1"/>
          <p:cNvSpPr txBox="1">
            <a:spLocks noGrp="1"/>
          </p:cNvSpPr>
          <p:nvPr>
            <p:ph type="title" idx="7"/>
          </p:nvPr>
        </p:nvSpPr>
        <p:spPr>
          <a:xfrm>
            <a:off x="5447397" y="2442360"/>
            <a:ext cx="2976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subTitle" idx="8"/>
          </p:nvPr>
        </p:nvSpPr>
        <p:spPr>
          <a:xfrm>
            <a:off x="5447397" y="2842726"/>
            <a:ext cx="2976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1"/>
          <p:cNvSpPr txBox="1">
            <a:spLocks noGrp="1"/>
          </p:cNvSpPr>
          <p:nvPr>
            <p:ph type="title" idx="9"/>
          </p:nvPr>
        </p:nvSpPr>
        <p:spPr>
          <a:xfrm>
            <a:off x="1555947" y="3633298"/>
            <a:ext cx="2944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5" name="Google Shape;525;p41"/>
          <p:cNvSpPr txBox="1">
            <a:spLocks noGrp="1"/>
          </p:cNvSpPr>
          <p:nvPr>
            <p:ph type="subTitle" idx="13"/>
          </p:nvPr>
        </p:nvSpPr>
        <p:spPr>
          <a:xfrm>
            <a:off x="1555947" y="4033675"/>
            <a:ext cx="29448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1"/>
          <p:cNvSpPr/>
          <p:nvPr/>
        </p:nvSpPr>
        <p:spPr>
          <a:xfrm>
            <a:off x="4637050" y="3560054"/>
            <a:ext cx="3786900" cy="10434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1"/>
          <p:cNvSpPr txBox="1">
            <a:spLocks noGrp="1"/>
          </p:cNvSpPr>
          <p:nvPr>
            <p:ph type="title" idx="14"/>
          </p:nvPr>
        </p:nvSpPr>
        <p:spPr>
          <a:xfrm>
            <a:off x="5447397" y="3627784"/>
            <a:ext cx="29766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5"/>
          </p:nvPr>
        </p:nvSpPr>
        <p:spPr>
          <a:xfrm>
            <a:off x="5447397" y="4028150"/>
            <a:ext cx="2976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2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2" name="Google Shape;532;p42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4" name="Google Shape;534;p42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2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6" name="Google Shape;536;p42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4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38" name="Google Shape;538;p4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9" name="Google Shape;539;p4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4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41" name="Google Shape;541;p4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4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3"/>
          <p:cNvSpPr txBox="1">
            <a:spLocks noGrp="1"/>
          </p:cNvSpPr>
          <p:nvPr>
            <p:ph type="title" hasCustomPrompt="1"/>
          </p:nvPr>
        </p:nvSpPr>
        <p:spPr>
          <a:xfrm>
            <a:off x="4071988" y="1254388"/>
            <a:ext cx="10200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6" name="Google Shape;546;p43"/>
          <p:cNvSpPr txBox="1">
            <a:spLocks noGrp="1"/>
          </p:cNvSpPr>
          <p:nvPr>
            <p:ph type="subTitle" idx="1"/>
          </p:nvPr>
        </p:nvSpPr>
        <p:spPr>
          <a:xfrm>
            <a:off x="5473113" y="1254388"/>
            <a:ext cx="2385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3"/>
          <p:cNvSpPr txBox="1">
            <a:spLocks noGrp="1"/>
          </p:cNvSpPr>
          <p:nvPr>
            <p:ph type="title" idx="2" hasCustomPrompt="1"/>
          </p:nvPr>
        </p:nvSpPr>
        <p:spPr>
          <a:xfrm>
            <a:off x="4071988" y="2361650"/>
            <a:ext cx="10200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8" name="Google Shape;548;p43"/>
          <p:cNvSpPr txBox="1">
            <a:spLocks noGrp="1"/>
          </p:cNvSpPr>
          <p:nvPr>
            <p:ph type="subTitle" idx="3"/>
          </p:nvPr>
        </p:nvSpPr>
        <p:spPr>
          <a:xfrm>
            <a:off x="5473113" y="2361524"/>
            <a:ext cx="2385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 idx="4" hasCustomPrompt="1"/>
          </p:nvPr>
        </p:nvSpPr>
        <p:spPr>
          <a:xfrm>
            <a:off x="4071988" y="3469112"/>
            <a:ext cx="10200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50" name="Google Shape;550;p43"/>
          <p:cNvSpPr txBox="1">
            <a:spLocks noGrp="1"/>
          </p:cNvSpPr>
          <p:nvPr>
            <p:ph type="subTitle" idx="5"/>
          </p:nvPr>
        </p:nvSpPr>
        <p:spPr>
          <a:xfrm>
            <a:off x="5473113" y="3468938"/>
            <a:ext cx="2385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52" name="Google Shape;552;p4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4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4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55" name="Google Shape;555;p4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4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57" name="Google Shape;557;p4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636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4" name="Google Shape;54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55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7" name="Google Shape;57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59" name="Google Shape;5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3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4"/>
          <p:cNvSpPr txBox="1">
            <a:spLocks noGrp="1"/>
          </p:cNvSpPr>
          <p:nvPr>
            <p:ph type="title" idx="2" hasCustomPrompt="1"/>
          </p:nvPr>
        </p:nvSpPr>
        <p:spPr>
          <a:xfrm>
            <a:off x="1567450" y="1763500"/>
            <a:ext cx="60093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2" name="Google Shape;562;p44"/>
          <p:cNvSpPr txBox="1">
            <a:spLocks noGrp="1"/>
          </p:cNvSpPr>
          <p:nvPr>
            <p:ph type="subTitle" idx="1"/>
          </p:nvPr>
        </p:nvSpPr>
        <p:spPr>
          <a:xfrm>
            <a:off x="1567450" y="3371875"/>
            <a:ext cx="2919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3" name="Google Shape;563;p44"/>
          <p:cNvSpPr txBox="1">
            <a:spLocks noGrp="1"/>
          </p:cNvSpPr>
          <p:nvPr>
            <p:ph type="subTitle" idx="3"/>
          </p:nvPr>
        </p:nvSpPr>
        <p:spPr>
          <a:xfrm>
            <a:off x="4656625" y="3371875"/>
            <a:ext cx="2919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13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5"/>
          <p:cNvSpPr txBox="1">
            <a:spLocks noGrp="1"/>
          </p:cNvSpPr>
          <p:nvPr>
            <p:ph type="title" hasCustomPrompt="1"/>
          </p:nvPr>
        </p:nvSpPr>
        <p:spPr>
          <a:xfrm>
            <a:off x="1567417" y="1650591"/>
            <a:ext cx="2919900" cy="6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7" name="Google Shape;567;p45"/>
          <p:cNvSpPr txBox="1">
            <a:spLocks noGrp="1"/>
          </p:cNvSpPr>
          <p:nvPr>
            <p:ph type="subTitle" idx="1"/>
          </p:nvPr>
        </p:nvSpPr>
        <p:spPr>
          <a:xfrm>
            <a:off x="1567459" y="3442550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8" name="Google Shape;568;p45"/>
          <p:cNvSpPr txBox="1">
            <a:spLocks noGrp="1"/>
          </p:cNvSpPr>
          <p:nvPr>
            <p:ph type="subTitle" idx="2"/>
          </p:nvPr>
        </p:nvSpPr>
        <p:spPr>
          <a:xfrm>
            <a:off x="4656634" y="3442550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9" name="Google Shape;569;p45"/>
          <p:cNvSpPr txBox="1">
            <a:spLocks noGrp="1"/>
          </p:cNvSpPr>
          <p:nvPr>
            <p:ph type="title" idx="3" hasCustomPrompt="1"/>
          </p:nvPr>
        </p:nvSpPr>
        <p:spPr>
          <a:xfrm>
            <a:off x="4656630" y="1650591"/>
            <a:ext cx="2919900" cy="6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0" name="Google Shape;570;p45"/>
          <p:cNvSpPr txBox="1">
            <a:spLocks noGrp="1"/>
          </p:cNvSpPr>
          <p:nvPr>
            <p:ph type="subTitle" idx="4"/>
          </p:nvPr>
        </p:nvSpPr>
        <p:spPr>
          <a:xfrm>
            <a:off x="1567450" y="3054223"/>
            <a:ext cx="2919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1" name="Google Shape;571;p45"/>
          <p:cNvSpPr txBox="1">
            <a:spLocks noGrp="1"/>
          </p:cNvSpPr>
          <p:nvPr>
            <p:ph type="subTitle" idx="5"/>
          </p:nvPr>
        </p:nvSpPr>
        <p:spPr>
          <a:xfrm>
            <a:off x="4656625" y="3054223"/>
            <a:ext cx="2919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5" name="Google Shape;575;p46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6" name="Google Shape;576;p46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77" name="Google Shape;577;p4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8" name="Google Shape;578;p4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9" name="Google Shape;579;p4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4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81" name="Google Shape;581;p4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4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85" name="Google Shape;585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6" name="Google Shape;586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" name="Google Shape;587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8" name="Google Shape;588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9" name="Google Shape;589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0" name="Google Shape;590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" name="Google Shape;591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2" name="Google Shape;592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93" name="Google Shape;593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5" name="Google Shape;595;p4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4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98" name="Google Shape;598;p4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9" name="Google Shape;599;p4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0" name="Google Shape;600;p4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1" name="Google Shape;601;p4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4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03" name="Google Shape;603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04" name="Google Shape;604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09" name="Google Shape;609;p4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10" name="Google Shape;610;p4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4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12" name="Google Shape;612;p4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3" name="Google Shape;613;p4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14" name="Google Shape;614;p4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" name="Google Shape;615;p4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6" name="Google Shape;616;p4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17" name="Google Shape;617;p4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9" name="Google Shape;619;p48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20" name="Google Shape;620;p4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21" name="Google Shape;621;p4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2" name="Google Shape;622;p4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4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24" name="Google Shape;624;p4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4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6" name="Google Shape;626;p4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27" name="Google Shape;627;p4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" name="Google Shape;632;p49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633" name="Google Shape;633;p49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8" name="Google Shape;638;p49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39" name="Google Shape;639;p49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9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9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2" name="Google Shape;642;p49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43" name="Google Shape;643;p49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9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9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6" name="Google Shape;646;p49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47" name="Google Shape;647;p49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8" name="Google Shape;648;p49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9" name="Google Shape;649;p49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9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1" name="Google Shape;651;p49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52" name="Google Shape;652;p49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9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9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5" name="Google Shape;655;p49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6" name="Google Shape;656;p4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7" name="Google Shape;657;p4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" name="Google Shape;658;p4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9" name="Google Shape;659;p4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0" name="Google Shape;660;p4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61" name="Google Shape;661;p4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4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3" name="Google Shape;663;p4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4" name="Google Shape;664;p4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6" name="Google Shape;666;p49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67" name="Google Shape;667;p4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68" name="Google Shape;668;p4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4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0" name="Google Shape;670;p4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71" name="Google Shape;671;p4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4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73" name="Google Shape;673;p4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74" name="Google Shape;674;p4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7" name="Google Shape;677;p49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678" name="Google Shape;678;p49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49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682" name="Google Shape;682;p49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" name="Google Shape;683;p49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684" name="Google Shape;684;p49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9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9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9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2936400" y="2067625"/>
            <a:ext cx="32712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title" idx="2" hasCustomPrompt="1"/>
          </p:nvPr>
        </p:nvSpPr>
        <p:spPr>
          <a:xfrm>
            <a:off x="3779700" y="1129700"/>
            <a:ext cx="15846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3269400" y="3116625"/>
            <a:ext cx="26052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08" name="Google Shape;208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1" name="Google Shape;211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4" name="Google Shape;64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66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7" name="Google Shape;67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69" name="Google Shape;6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5" name="Google Shape;75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76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8" name="Google Shape;78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4" name="Google Shape;84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86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2" name="Google Shape;102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03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04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5" name="Google Shape;105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078400" y="176450"/>
            <a:ext cx="1410525" cy="2549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9" r:id="rId30"/>
    <p:sldLayoutId id="2147483680" r:id="rId31"/>
    <p:sldLayoutId id="2147483681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400" y="176450"/>
            <a:ext cx="1410525" cy="2549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0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/Introduction </a:t>
            </a:r>
            <a:r>
              <a:rPr lang="en" sz="4000"/>
              <a:t>to Kali Linux </a:t>
            </a:r>
            <a:r>
              <a:rPr lang="en" sz="1600"/>
              <a:t>(and Linux)</a:t>
            </a:r>
            <a:endParaRPr sz="4000"/>
          </a:p>
        </p:txBody>
      </p:sp>
      <p:grpSp>
        <p:nvGrpSpPr>
          <p:cNvPr id="694" name="Google Shape;694;p50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695" name="Google Shape;695;p50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50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707" name="Google Shape;707;p50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50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709" name="Google Shape;709;p50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0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0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0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3" name="Google Shape;713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4" name="Google Shape;714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7" name="Google Shape;717;p50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718" name="Google Shape;718;p50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719" name="Google Shape;719;p50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0" name="Google Shape;720;p50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721" name="Google Shape;721;p50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0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0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4" name="Google Shape;724;p50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725" name="Google Shape;725;p50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0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0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50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729" name="Google Shape;729;p50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50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733" name="Google Shape;733;p50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0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739" name="Google Shape;739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41" name="Google Shape;741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2" name="Google Shape;742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43" name="Google Shape;743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4" name="Google Shape;744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5" name="Google Shape;745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46" name="Google Shape;746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48" name="Google Shape;748;p50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49" name="Google Shape;749;p50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WORKSHOP</a:t>
            </a: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0" name="Google Shape;750;p50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0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4" name="Google Shape;7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5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16" name="Google Shape;1016;p5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5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5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9" name="Google Shape;1019;p5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20" name="Google Shape;1020;p5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22" name="Google Shape;1022;p5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3" name="Google Shape;1023;p5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24" name="Google Shape;1024;p5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5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6" name="Google Shape;1026;p5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27" name="Google Shape;1027;p5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9" name="Google Shape;1029;p56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0" name="Google Shape;1030;p56"/>
          <p:cNvSpPr txBox="1">
            <a:spLocks noGrp="1"/>
          </p:cNvSpPr>
          <p:nvPr>
            <p:ph type="title"/>
          </p:nvPr>
        </p:nvSpPr>
        <p:spPr>
          <a:xfrm>
            <a:off x="2166325" y="3345909"/>
            <a:ext cx="6282173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Linux Navigation and Usage</a:t>
            </a:r>
          </a:p>
        </p:txBody>
      </p:sp>
      <p:sp>
        <p:nvSpPr>
          <p:cNvPr id="1031" name="Google Shape;1031;p56"/>
          <p:cNvSpPr txBox="1">
            <a:spLocks noGrp="1"/>
          </p:cNvSpPr>
          <p:nvPr>
            <p:ph type="title" idx="2"/>
          </p:nvPr>
        </p:nvSpPr>
        <p:spPr>
          <a:xfrm>
            <a:off x="1003650" y="3351575"/>
            <a:ext cx="12603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1033" name="Google Shape;1033;p56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4" name="Google Shape;1034;p56">
            <a:hlinkClick r:id="" action="ppaction://hlinkshowjump?jump=nextslide"/>
          </p:cNvPr>
          <p:cNvCxnSpPr/>
          <p:nvPr/>
        </p:nvCxnSpPr>
        <p:spPr>
          <a:xfrm>
            <a:off x="7455950" y="2047013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35" name="Google Shape;1035;p56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" name="Google Shape;1038;p56"/>
          <p:cNvGrpSpPr/>
          <p:nvPr/>
        </p:nvGrpSpPr>
        <p:grpSpPr>
          <a:xfrm>
            <a:off x="1353725" y="904150"/>
            <a:ext cx="5962802" cy="2115750"/>
            <a:chOff x="1493150" y="904150"/>
            <a:chExt cx="5962802" cy="2115750"/>
          </a:xfrm>
        </p:grpSpPr>
        <p:sp>
          <p:nvSpPr>
            <p:cNvPr id="1039" name="Google Shape;1039;p56"/>
            <p:cNvSpPr/>
            <p:nvPr/>
          </p:nvSpPr>
          <p:spPr>
            <a:xfrm>
              <a:off x="2305750" y="904159"/>
              <a:ext cx="2598000" cy="12303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 rot="5400000">
              <a:off x="2817700" y="987813"/>
              <a:ext cx="547500" cy="686100"/>
            </a:xfrm>
            <a:prstGeom prst="roundRect">
              <a:avLst>
                <a:gd name="adj" fmla="val 21122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3981525" y="1235338"/>
              <a:ext cx="397791" cy="397959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56"/>
            <p:cNvGrpSpPr/>
            <p:nvPr/>
          </p:nvGrpSpPr>
          <p:grpSpPr>
            <a:xfrm>
              <a:off x="1493150" y="2018125"/>
              <a:ext cx="145800" cy="517100"/>
              <a:chOff x="5691750" y="2376338"/>
              <a:chExt cx="145800" cy="517100"/>
            </a:xfrm>
          </p:grpSpPr>
          <p:sp>
            <p:nvSpPr>
              <p:cNvPr id="1043" name="Google Shape;1043;p56"/>
              <p:cNvSpPr/>
              <p:nvPr/>
            </p:nvSpPr>
            <p:spPr>
              <a:xfrm rot="10800000">
                <a:off x="5691750" y="23763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4" name="Google Shape;1044;p56"/>
              <p:cNvGrpSpPr/>
              <p:nvPr/>
            </p:nvGrpSpPr>
            <p:grpSpPr>
              <a:xfrm>
                <a:off x="5691750" y="2571738"/>
                <a:ext cx="145800" cy="321700"/>
                <a:chOff x="5691750" y="2571738"/>
                <a:chExt cx="145800" cy="321700"/>
              </a:xfrm>
            </p:grpSpPr>
            <p:sp>
              <p:nvSpPr>
                <p:cNvPr id="1045" name="Google Shape;1045;p56"/>
                <p:cNvSpPr/>
                <p:nvPr/>
              </p:nvSpPr>
              <p:spPr>
                <a:xfrm rot="10800000">
                  <a:off x="5691750" y="25717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6"/>
                <p:cNvSpPr/>
                <p:nvPr/>
              </p:nvSpPr>
              <p:spPr>
                <a:xfrm rot="10800000">
                  <a:off x="5691750" y="27671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7" name="Google Shape;1047;p56"/>
            <p:cNvSpPr/>
            <p:nvPr/>
          </p:nvSpPr>
          <p:spPr>
            <a:xfrm>
              <a:off x="2263950" y="2432375"/>
              <a:ext cx="1386600" cy="326700"/>
            </a:xfrm>
            <a:prstGeom prst="roundRect">
              <a:avLst>
                <a:gd name="adj" fmla="val 25222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56"/>
            <p:cNvGrpSpPr/>
            <p:nvPr/>
          </p:nvGrpSpPr>
          <p:grpSpPr>
            <a:xfrm rot="10800000">
              <a:off x="6841675" y="2400550"/>
              <a:ext cx="145800" cy="517100"/>
              <a:chOff x="5691750" y="2376338"/>
              <a:chExt cx="145800" cy="517100"/>
            </a:xfrm>
          </p:grpSpPr>
          <p:sp>
            <p:nvSpPr>
              <p:cNvPr id="1049" name="Google Shape;1049;p56"/>
              <p:cNvSpPr/>
              <p:nvPr/>
            </p:nvSpPr>
            <p:spPr>
              <a:xfrm rot="10800000">
                <a:off x="5691750" y="23763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56"/>
              <p:cNvGrpSpPr/>
              <p:nvPr/>
            </p:nvGrpSpPr>
            <p:grpSpPr>
              <a:xfrm>
                <a:off x="5691750" y="2571738"/>
                <a:ext cx="145800" cy="321700"/>
                <a:chOff x="5691750" y="2571738"/>
                <a:chExt cx="145800" cy="321700"/>
              </a:xfrm>
            </p:grpSpPr>
            <p:sp>
              <p:nvSpPr>
                <p:cNvPr id="1051" name="Google Shape;1051;p56"/>
                <p:cNvSpPr/>
                <p:nvPr/>
              </p:nvSpPr>
              <p:spPr>
                <a:xfrm rot="10800000">
                  <a:off x="5691750" y="25717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56"/>
                <p:cNvSpPr/>
                <p:nvPr/>
              </p:nvSpPr>
              <p:spPr>
                <a:xfrm rot="10800000">
                  <a:off x="5691750" y="27671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3" name="Google Shape;1053;p56"/>
            <p:cNvGrpSpPr/>
            <p:nvPr/>
          </p:nvGrpSpPr>
          <p:grpSpPr>
            <a:xfrm rot="10800000">
              <a:off x="5067638" y="904150"/>
              <a:ext cx="145800" cy="517100"/>
              <a:chOff x="5691750" y="2376338"/>
              <a:chExt cx="145800" cy="517100"/>
            </a:xfrm>
          </p:grpSpPr>
          <p:sp>
            <p:nvSpPr>
              <p:cNvPr id="1054" name="Google Shape;1054;p56"/>
              <p:cNvSpPr/>
              <p:nvPr/>
            </p:nvSpPr>
            <p:spPr>
              <a:xfrm rot="10800000">
                <a:off x="5691750" y="23763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5" name="Google Shape;1055;p56"/>
              <p:cNvGrpSpPr/>
              <p:nvPr/>
            </p:nvGrpSpPr>
            <p:grpSpPr>
              <a:xfrm>
                <a:off x="5691750" y="2571738"/>
                <a:ext cx="145800" cy="321700"/>
                <a:chOff x="5691750" y="2571738"/>
                <a:chExt cx="145800" cy="321700"/>
              </a:xfrm>
            </p:grpSpPr>
            <p:sp>
              <p:nvSpPr>
                <p:cNvPr id="1056" name="Google Shape;1056;p56"/>
                <p:cNvSpPr/>
                <p:nvPr/>
              </p:nvSpPr>
              <p:spPr>
                <a:xfrm rot="10800000">
                  <a:off x="5691750" y="25717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9283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56"/>
                <p:cNvSpPr/>
                <p:nvPr/>
              </p:nvSpPr>
              <p:spPr>
                <a:xfrm rot="10800000">
                  <a:off x="5691750" y="27671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9283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8" name="Google Shape;1058;p56"/>
            <p:cNvGrpSpPr/>
            <p:nvPr/>
          </p:nvGrpSpPr>
          <p:grpSpPr>
            <a:xfrm>
              <a:off x="5377325" y="1387238"/>
              <a:ext cx="1386600" cy="1066200"/>
              <a:chOff x="5377325" y="1299875"/>
              <a:chExt cx="1386600" cy="1066200"/>
            </a:xfrm>
          </p:grpSpPr>
          <p:sp>
            <p:nvSpPr>
              <p:cNvPr id="1059" name="Google Shape;1059;p56"/>
              <p:cNvSpPr/>
              <p:nvPr/>
            </p:nvSpPr>
            <p:spPr>
              <a:xfrm rot="5400000">
                <a:off x="5537525" y="1139675"/>
                <a:ext cx="1066200" cy="13866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6"/>
              <p:cNvSpPr/>
              <p:nvPr/>
            </p:nvSpPr>
            <p:spPr>
              <a:xfrm>
                <a:off x="5566965" y="144622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6"/>
              <p:cNvSpPr/>
              <p:nvPr/>
            </p:nvSpPr>
            <p:spPr>
              <a:xfrm>
                <a:off x="5566965" y="1446233"/>
                <a:ext cx="7191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6"/>
              <p:cNvSpPr/>
              <p:nvPr/>
            </p:nvSpPr>
            <p:spPr>
              <a:xfrm>
                <a:off x="5566965" y="1628200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6"/>
              <p:cNvSpPr/>
              <p:nvPr/>
            </p:nvSpPr>
            <p:spPr>
              <a:xfrm>
                <a:off x="5566965" y="1628200"/>
                <a:ext cx="5532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6"/>
              <p:cNvSpPr/>
              <p:nvPr/>
            </p:nvSpPr>
            <p:spPr>
              <a:xfrm>
                <a:off x="5566965" y="181187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6"/>
              <p:cNvSpPr/>
              <p:nvPr/>
            </p:nvSpPr>
            <p:spPr>
              <a:xfrm>
                <a:off x="5566965" y="1811875"/>
                <a:ext cx="3792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6"/>
              <p:cNvSpPr/>
              <p:nvPr/>
            </p:nvSpPr>
            <p:spPr>
              <a:xfrm>
                <a:off x="5566965" y="1994700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6"/>
              <p:cNvSpPr/>
              <p:nvPr/>
            </p:nvSpPr>
            <p:spPr>
              <a:xfrm>
                <a:off x="5566965" y="1994700"/>
                <a:ext cx="806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6"/>
              <p:cNvSpPr/>
              <p:nvPr/>
            </p:nvSpPr>
            <p:spPr>
              <a:xfrm>
                <a:off x="5566965" y="217752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6"/>
              <p:cNvSpPr/>
              <p:nvPr/>
            </p:nvSpPr>
            <p:spPr>
              <a:xfrm>
                <a:off x="5566965" y="2177525"/>
                <a:ext cx="8295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0" name="Google Shape;1070;p56"/>
            <p:cNvGrpSpPr/>
            <p:nvPr/>
          </p:nvGrpSpPr>
          <p:grpSpPr>
            <a:xfrm>
              <a:off x="4158148" y="970287"/>
              <a:ext cx="610579" cy="145800"/>
              <a:chOff x="4275548" y="2366074"/>
              <a:chExt cx="610579" cy="145800"/>
            </a:xfrm>
          </p:grpSpPr>
          <p:sp>
            <p:nvSpPr>
              <p:cNvPr id="1071" name="Google Shape;1071;p56"/>
              <p:cNvSpPr/>
              <p:nvPr/>
            </p:nvSpPr>
            <p:spPr>
              <a:xfrm>
                <a:off x="4275548" y="2366074"/>
                <a:ext cx="145800" cy="145800"/>
              </a:xfrm>
              <a:prstGeom prst="roundRect">
                <a:avLst>
                  <a:gd name="adj" fmla="val 15356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6"/>
              <p:cNvSpPr/>
              <p:nvPr/>
            </p:nvSpPr>
            <p:spPr>
              <a:xfrm>
                <a:off x="4507937" y="2366074"/>
                <a:ext cx="145800" cy="145800"/>
              </a:xfrm>
              <a:prstGeom prst="roundRect">
                <a:avLst>
                  <a:gd name="adj" fmla="val 15356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6"/>
              <p:cNvSpPr/>
              <p:nvPr/>
            </p:nvSpPr>
            <p:spPr>
              <a:xfrm>
                <a:off x="4740327" y="2366074"/>
                <a:ext cx="145800" cy="145800"/>
              </a:xfrm>
              <a:prstGeom prst="roundRect">
                <a:avLst>
                  <a:gd name="adj" fmla="val 15356"/>
                </a:avLst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56"/>
            <p:cNvSpPr/>
            <p:nvPr/>
          </p:nvSpPr>
          <p:spPr>
            <a:xfrm rot="2700000">
              <a:off x="1948426" y="1263473"/>
              <a:ext cx="397960" cy="408142"/>
            </a:xfrm>
            <a:prstGeom prst="roundRect">
              <a:avLst>
                <a:gd name="adj" fmla="val 21122"/>
              </a:avLst>
            </a:pr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 rot="5400000">
              <a:off x="4181525" y="2163250"/>
              <a:ext cx="1386600" cy="326700"/>
            </a:xfrm>
            <a:prstGeom prst="roundRect">
              <a:avLst>
                <a:gd name="adj" fmla="val 25222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6" name="Google Shape;1076;p56"/>
            <p:cNvGrpSpPr/>
            <p:nvPr/>
          </p:nvGrpSpPr>
          <p:grpSpPr>
            <a:xfrm>
              <a:off x="3839770" y="1752537"/>
              <a:ext cx="681305" cy="277817"/>
              <a:chOff x="5566965" y="1446225"/>
              <a:chExt cx="1007400" cy="442736"/>
            </a:xfrm>
          </p:grpSpPr>
          <p:sp>
            <p:nvSpPr>
              <p:cNvPr id="1077" name="Google Shape;1077;p56"/>
              <p:cNvSpPr/>
              <p:nvPr/>
            </p:nvSpPr>
            <p:spPr>
              <a:xfrm>
                <a:off x="5566965" y="144622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6"/>
              <p:cNvSpPr/>
              <p:nvPr/>
            </p:nvSpPr>
            <p:spPr>
              <a:xfrm>
                <a:off x="5566965" y="1628200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6"/>
              <p:cNvSpPr/>
              <p:nvPr/>
            </p:nvSpPr>
            <p:spPr>
              <a:xfrm>
                <a:off x="5566965" y="1811861"/>
                <a:ext cx="55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56"/>
            <p:cNvGrpSpPr/>
            <p:nvPr/>
          </p:nvGrpSpPr>
          <p:grpSpPr>
            <a:xfrm>
              <a:off x="2746295" y="1752537"/>
              <a:ext cx="681305" cy="277817"/>
              <a:chOff x="5566965" y="1446225"/>
              <a:chExt cx="1007400" cy="442736"/>
            </a:xfrm>
          </p:grpSpPr>
          <p:sp>
            <p:nvSpPr>
              <p:cNvPr id="1081" name="Google Shape;1081;p56"/>
              <p:cNvSpPr/>
              <p:nvPr/>
            </p:nvSpPr>
            <p:spPr>
              <a:xfrm>
                <a:off x="5566965" y="144622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6"/>
              <p:cNvSpPr/>
              <p:nvPr/>
            </p:nvSpPr>
            <p:spPr>
              <a:xfrm>
                <a:off x="5566965" y="1628200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6"/>
              <p:cNvSpPr/>
              <p:nvPr/>
            </p:nvSpPr>
            <p:spPr>
              <a:xfrm>
                <a:off x="5566965" y="1811861"/>
                <a:ext cx="55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4" name="Google Shape;1084;p56"/>
            <p:cNvSpPr/>
            <p:nvPr/>
          </p:nvSpPr>
          <p:spPr>
            <a:xfrm rot="5400000">
              <a:off x="7052902" y="964002"/>
              <a:ext cx="398100" cy="408000"/>
            </a:xfrm>
            <a:prstGeom prst="roundRect">
              <a:avLst>
                <a:gd name="adj" fmla="val 21122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 rot="5400000">
              <a:off x="4107525" y="1371150"/>
              <a:ext cx="145800" cy="12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793226" y="1711463"/>
              <a:ext cx="164060" cy="177285"/>
            </a:xfrm>
            <a:custGeom>
              <a:avLst/>
              <a:gdLst/>
              <a:ahLst/>
              <a:cxnLst/>
              <a:rect l="l" t="t" r="r" b="b"/>
              <a:pathLst>
                <a:path w="20643" h="22307" extrusionOk="0">
                  <a:moveTo>
                    <a:pt x="10336" y="0"/>
                  </a:moveTo>
                  <a:cubicBezTo>
                    <a:pt x="10203" y="0"/>
                    <a:pt x="10064" y="28"/>
                    <a:pt x="9935" y="84"/>
                  </a:cubicBezTo>
                  <a:lnTo>
                    <a:pt x="516" y="4646"/>
                  </a:lnTo>
                  <a:cubicBezTo>
                    <a:pt x="222" y="4793"/>
                    <a:pt x="1" y="5088"/>
                    <a:pt x="1" y="5456"/>
                  </a:cubicBezTo>
                  <a:lnTo>
                    <a:pt x="1" y="21423"/>
                  </a:lnTo>
                  <a:cubicBezTo>
                    <a:pt x="1" y="21900"/>
                    <a:pt x="407" y="22306"/>
                    <a:pt x="922" y="22306"/>
                  </a:cubicBezTo>
                  <a:lnTo>
                    <a:pt x="5225" y="22306"/>
                  </a:lnTo>
                  <a:cubicBezTo>
                    <a:pt x="5705" y="22306"/>
                    <a:pt x="6108" y="21900"/>
                    <a:pt x="6108" y="21423"/>
                  </a:cubicBezTo>
                  <a:lnTo>
                    <a:pt x="6108" y="13438"/>
                  </a:lnTo>
                  <a:cubicBezTo>
                    <a:pt x="6108" y="12961"/>
                    <a:pt x="6515" y="12555"/>
                    <a:pt x="7030" y="12555"/>
                  </a:cubicBezTo>
                  <a:lnTo>
                    <a:pt x="13652" y="12555"/>
                  </a:lnTo>
                  <a:cubicBezTo>
                    <a:pt x="14129" y="12555"/>
                    <a:pt x="14535" y="12961"/>
                    <a:pt x="14535" y="13438"/>
                  </a:cubicBezTo>
                  <a:lnTo>
                    <a:pt x="14535" y="21423"/>
                  </a:lnTo>
                  <a:cubicBezTo>
                    <a:pt x="14535" y="21900"/>
                    <a:pt x="14938" y="22306"/>
                    <a:pt x="15453" y="22306"/>
                  </a:cubicBezTo>
                  <a:lnTo>
                    <a:pt x="19760" y="22306"/>
                  </a:lnTo>
                  <a:cubicBezTo>
                    <a:pt x="20236" y="22306"/>
                    <a:pt x="20643" y="21900"/>
                    <a:pt x="20643" y="21423"/>
                  </a:cubicBezTo>
                  <a:lnTo>
                    <a:pt x="20643" y="5456"/>
                  </a:lnTo>
                  <a:cubicBezTo>
                    <a:pt x="20643" y="5088"/>
                    <a:pt x="20457" y="4793"/>
                    <a:pt x="20163" y="4646"/>
                  </a:cubicBezTo>
                  <a:lnTo>
                    <a:pt x="10709" y="84"/>
                  </a:lnTo>
                  <a:cubicBezTo>
                    <a:pt x="10598" y="28"/>
                    <a:pt x="10470" y="0"/>
                    <a:pt x="10336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787099" y="2077912"/>
              <a:ext cx="176617" cy="165229"/>
            </a:xfrm>
            <a:custGeom>
              <a:avLst/>
              <a:gdLst/>
              <a:ahLst/>
              <a:cxnLst/>
              <a:rect l="l" t="t" r="r" b="b"/>
              <a:pathLst>
                <a:path w="22223" h="20790" extrusionOk="0">
                  <a:moveTo>
                    <a:pt x="11112" y="6403"/>
                  </a:moveTo>
                  <a:cubicBezTo>
                    <a:pt x="14055" y="6403"/>
                    <a:pt x="16483" y="8795"/>
                    <a:pt x="16483" y="11774"/>
                  </a:cubicBezTo>
                  <a:cubicBezTo>
                    <a:pt x="16483" y="14717"/>
                    <a:pt x="14055" y="17146"/>
                    <a:pt x="11112" y="17146"/>
                  </a:cubicBezTo>
                  <a:cubicBezTo>
                    <a:pt x="8130" y="17146"/>
                    <a:pt x="5740" y="14717"/>
                    <a:pt x="5740" y="11774"/>
                  </a:cubicBezTo>
                  <a:cubicBezTo>
                    <a:pt x="5740" y="8795"/>
                    <a:pt x="8130" y="6403"/>
                    <a:pt x="11112" y="6403"/>
                  </a:cubicBezTo>
                  <a:close/>
                  <a:moveTo>
                    <a:pt x="7394" y="1"/>
                  </a:moveTo>
                  <a:cubicBezTo>
                    <a:pt x="7174" y="1"/>
                    <a:pt x="6918" y="113"/>
                    <a:pt x="6770" y="295"/>
                  </a:cubicBezTo>
                  <a:lnTo>
                    <a:pt x="4931" y="2909"/>
                  </a:lnTo>
                  <a:lnTo>
                    <a:pt x="3642" y="2909"/>
                  </a:lnTo>
                  <a:cubicBezTo>
                    <a:pt x="1655" y="2909"/>
                    <a:pt x="1" y="4563"/>
                    <a:pt x="1" y="6550"/>
                  </a:cubicBezTo>
                  <a:lnTo>
                    <a:pt x="1" y="17146"/>
                  </a:lnTo>
                  <a:cubicBezTo>
                    <a:pt x="1" y="19171"/>
                    <a:pt x="1655" y="20790"/>
                    <a:pt x="3642" y="20790"/>
                  </a:cubicBezTo>
                  <a:lnTo>
                    <a:pt x="18579" y="20790"/>
                  </a:lnTo>
                  <a:cubicBezTo>
                    <a:pt x="20566" y="20790"/>
                    <a:pt x="22223" y="19171"/>
                    <a:pt x="22223" y="17146"/>
                  </a:cubicBezTo>
                  <a:lnTo>
                    <a:pt x="22223" y="6550"/>
                  </a:lnTo>
                  <a:cubicBezTo>
                    <a:pt x="22223" y="4563"/>
                    <a:pt x="20566" y="2909"/>
                    <a:pt x="18579" y="2909"/>
                  </a:cubicBezTo>
                  <a:lnTo>
                    <a:pt x="17293" y="2909"/>
                  </a:lnTo>
                  <a:lnTo>
                    <a:pt x="15415" y="295"/>
                  </a:lnTo>
                  <a:cubicBezTo>
                    <a:pt x="15268" y="113"/>
                    <a:pt x="15047" y="1"/>
                    <a:pt x="14791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854051" y="2149846"/>
              <a:ext cx="42702" cy="43004"/>
            </a:xfrm>
            <a:custGeom>
              <a:avLst/>
              <a:gdLst/>
              <a:ahLst/>
              <a:cxnLst/>
              <a:rect l="l" t="t" r="r" b="b"/>
              <a:pathLst>
                <a:path w="5373" h="5411" extrusionOk="0">
                  <a:moveTo>
                    <a:pt x="2688" y="1"/>
                  </a:moveTo>
                  <a:cubicBezTo>
                    <a:pt x="1178" y="1"/>
                    <a:pt x="1" y="1216"/>
                    <a:pt x="1" y="2723"/>
                  </a:cubicBezTo>
                  <a:cubicBezTo>
                    <a:pt x="1" y="4195"/>
                    <a:pt x="1178" y="5410"/>
                    <a:pt x="2688" y="5410"/>
                  </a:cubicBezTo>
                  <a:cubicBezTo>
                    <a:pt x="4160" y="5410"/>
                    <a:pt x="5372" y="4195"/>
                    <a:pt x="5372" y="2723"/>
                  </a:cubicBezTo>
                  <a:cubicBezTo>
                    <a:pt x="5372" y="1216"/>
                    <a:pt x="4160" y="1"/>
                    <a:pt x="268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4775988" y="2454535"/>
              <a:ext cx="145320" cy="143285"/>
            </a:xfrm>
            <a:custGeom>
              <a:avLst/>
              <a:gdLst/>
              <a:ahLst/>
              <a:cxnLst/>
              <a:rect l="l" t="t" r="r" b="b"/>
              <a:pathLst>
                <a:path w="18285" h="18029" extrusionOk="0">
                  <a:moveTo>
                    <a:pt x="9138" y="0"/>
                  </a:moveTo>
                  <a:cubicBezTo>
                    <a:pt x="7469" y="0"/>
                    <a:pt x="5795" y="148"/>
                    <a:pt x="4121" y="442"/>
                  </a:cubicBezTo>
                  <a:cubicBezTo>
                    <a:pt x="2282" y="736"/>
                    <a:pt x="884" y="2173"/>
                    <a:pt x="551" y="4012"/>
                  </a:cubicBezTo>
                  <a:cubicBezTo>
                    <a:pt x="1" y="7359"/>
                    <a:pt x="1" y="10670"/>
                    <a:pt x="551" y="14019"/>
                  </a:cubicBezTo>
                  <a:cubicBezTo>
                    <a:pt x="884" y="15859"/>
                    <a:pt x="2282" y="17292"/>
                    <a:pt x="4121" y="17587"/>
                  </a:cubicBezTo>
                  <a:cubicBezTo>
                    <a:pt x="5795" y="17881"/>
                    <a:pt x="7469" y="18028"/>
                    <a:pt x="9138" y="18028"/>
                  </a:cubicBezTo>
                  <a:cubicBezTo>
                    <a:pt x="10808" y="18028"/>
                    <a:pt x="12473" y="17881"/>
                    <a:pt x="14129" y="17587"/>
                  </a:cubicBezTo>
                  <a:cubicBezTo>
                    <a:pt x="15968" y="17292"/>
                    <a:pt x="17402" y="15859"/>
                    <a:pt x="17734" y="14019"/>
                  </a:cubicBezTo>
                  <a:cubicBezTo>
                    <a:pt x="18285" y="10670"/>
                    <a:pt x="18285" y="7359"/>
                    <a:pt x="17734" y="4012"/>
                  </a:cubicBezTo>
                  <a:cubicBezTo>
                    <a:pt x="17402" y="2173"/>
                    <a:pt x="15968" y="736"/>
                    <a:pt x="14129" y="442"/>
                  </a:cubicBezTo>
                  <a:cubicBezTo>
                    <a:pt x="12473" y="148"/>
                    <a:pt x="1080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4932416" y="2489147"/>
              <a:ext cx="41248" cy="72426"/>
            </a:xfrm>
            <a:custGeom>
              <a:avLst/>
              <a:gdLst/>
              <a:ahLst/>
              <a:cxnLst/>
              <a:rect l="l" t="t" r="r" b="b"/>
              <a:pathLst>
                <a:path w="5190" h="9113" extrusionOk="0">
                  <a:moveTo>
                    <a:pt x="3622" y="1"/>
                  </a:moveTo>
                  <a:cubicBezTo>
                    <a:pt x="3361" y="1"/>
                    <a:pt x="3092" y="66"/>
                    <a:pt x="2835" y="208"/>
                  </a:cubicBezTo>
                  <a:lnTo>
                    <a:pt x="1069" y="1238"/>
                  </a:lnTo>
                  <a:cubicBezTo>
                    <a:pt x="407" y="1606"/>
                    <a:pt x="1" y="2341"/>
                    <a:pt x="1" y="3116"/>
                  </a:cubicBezTo>
                  <a:lnTo>
                    <a:pt x="1" y="6021"/>
                  </a:lnTo>
                  <a:cubicBezTo>
                    <a:pt x="1" y="6795"/>
                    <a:pt x="407" y="7492"/>
                    <a:pt x="1069" y="7860"/>
                  </a:cubicBezTo>
                  <a:lnTo>
                    <a:pt x="2835" y="8890"/>
                  </a:lnTo>
                  <a:cubicBezTo>
                    <a:pt x="3095" y="9043"/>
                    <a:pt x="3369" y="9113"/>
                    <a:pt x="3634" y="9113"/>
                  </a:cubicBezTo>
                  <a:cubicBezTo>
                    <a:pt x="4453" y="9113"/>
                    <a:pt x="5190" y="8447"/>
                    <a:pt x="5190" y="7531"/>
                  </a:cubicBezTo>
                  <a:lnTo>
                    <a:pt x="5190" y="1570"/>
                  </a:lnTo>
                  <a:cubicBezTo>
                    <a:pt x="5190" y="647"/>
                    <a:pt x="4447" y="1"/>
                    <a:pt x="3622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4787965" y="2768181"/>
              <a:ext cx="183055" cy="173581"/>
            </a:xfrm>
            <a:custGeom>
              <a:avLst/>
              <a:gdLst/>
              <a:ahLst/>
              <a:cxnLst/>
              <a:rect l="l" t="t" r="r" b="b"/>
              <a:pathLst>
                <a:path w="23033" h="21841" extrusionOk="0">
                  <a:moveTo>
                    <a:pt x="13434" y="3555"/>
                  </a:moveTo>
                  <a:cubicBezTo>
                    <a:pt x="14709" y="3555"/>
                    <a:pt x="15987" y="4043"/>
                    <a:pt x="16963" y="5019"/>
                  </a:cubicBezTo>
                  <a:cubicBezTo>
                    <a:pt x="18876" y="6932"/>
                    <a:pt x="18876" y="10096"/>
                    <a:pt x="16963" y="12045"/>
                  </a:cubicBezTo>
                  <a:cubicBezTo>
                    <a:pt x="15987" y="13001"/>
                    <a:pt x="14709" y="13479"/>
                    <a:pt x="13434" y="13479"/>
                  </a:cubicBezTo>
                  <a:cubicBezTo>
                    <a:pt x="12160" y="13479"/>
                    <a:pt x="10891" y="13001"/>
                    <a:pt x="9934" y="12045"/>
                  </a:cubicBezTo>
                  <a:cubicBezTo>
                    <a:pt x="7986" y="10096"/>
                    <a:pt x="7986" y="6932"/>
                    <a:pt x="9934" y="5019"/>
                  </a:cubicBezTo>
                  <a:cubicBezTo>
                    <a:pt x="10891" y="4043"/>
                    <a:pt x="12160" y="3555"/>
                    <a:pt x="13434" y="3555"/>
                  </a:cubicBezTo>
                  <a:close/>
                  <a:moveTo>
                    <a:pt x="13452" y="0"/>
                  </a:moveTo>
                  <a:cubicBezTo>
                    <a:pt x="11559" y="0"/>
                    <a:pt x="9665" y="617"/>
                    <a:pt x="8133" y="1855"/>
                  </a:cubicBezTo>
                  <a:cubicBezTo>
                    <a:pt x="4748" y="4539"/>
                    <a:pt x="4012" y="9101"/>
                    <a:pt x="5926" y="12598"/>
                  </a:cubicBezTo>
                  <a:lnTo>
                    <a:pt x="516" y="18043"/>
                  </a:lnTo>
                  <a:cubicBezTo>
                    <a:pt x="1" y="18558"/>
                    <a:pt x="1" y="19441"/>
                    <a:pt x="516" y="19956"/>
                  </a:cubicBezTo>
                  <a:lnTo>
                    <a:pt x="1987" y="21428"/>
                  </a:lnTo>
                  <a:cubicBezTo>
                    <a:pt x="2245" y="21703"/>
                    <a:pt x="2595" y="21841"/>
                    <a:pt x="2949" y="21841"/>
                  </a:cubicBezTo>
                  <a:cubicBezTo>
                    <a:pt x="3303" y="21841"/>
                    <a:pt x="3662" y="21703"/>
                    <a:pt x="3939" y="21428"/>
                  </a:cubicBezTo>
                  <a:lnTo>
                    <a:pt x="9346" y="16018"/>
                  </a:lnTo>
                  <a:cubicBezTo>
                    <a:pt x="10616" y="16711"/>
                    <a:pt x="12028" y="17058"/>
                    <a:pt x="13439" y="17058"/>
                  </a:cubicBezTo>
                  <a:cubicBezTo>
                    <a:pt x="15625" y="17058"/>
                    <a:pt x="17810" y="16224"/>
                    <a:pt x="19465" y="14546"/>
                  </a:cubicBezTo>
                  <a:cubicBezTo>
                    <a:pt x="23032" y="10979"/>
                    <a:pt x="22776" y="5054"/>
                    <a:pt x="18729" y="1816"/>
                  </a:cubicBezTo>
                  <a:cubicBezTo>
                    <a:pt x="17208" y="607"/>
                    <a:pt x="15330" y="0"/>
                    <a:pt x="13452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2906813" y="1186658"/>
              <a:ext cx="360276" cy="288393"/>
            </a:xfrm>
            <a:custGeom>
              <a:avLst/>
              <a:gdLst/>
              <a:ahLst/>
              <a:cxnLst/>
              <a:rect l="l" t="t" r="r" b="b"/>
              <a:pathLst>
                <a:path w="35209" h="28184" extrusionOk="0">
                  <a:moveTo>
                    <a:pt x="30793" y="3533"/>
                  </a:moveTo>
                  <a:cubicBezTo>
                    <a:pt x="31308" y="3533"/>
                    <a:pt x="31676" y="3936"/>
                    <a:pt x="31676" y="4416"/>
                  </a:cubicBezTo>
                  <a:lnTo>
                    <a:pt x="31676" y="16887"/>
                  </a:lnTo>
                  <a:lnTo>
                    <a:pt x="26122" y="10412"/>
                  </a:lnTo>
                  <a:cubicBezTo>
                    <a:pt x="25533" y="9714"/>
                    <a:pt x="24686" y="9346"/>
                    <a:pt x="23767" y="9346"/>
                  </a:cubicBezTo>
                  <a:cubicBezTo>
                    <a:pt x="22846" y="9346"/>
                    <a:pt x="22002" y="9749"/>
                    <a:pt x="21413" y="10450"/>
                  </a:cubicBezTo>
                  <a:lnTo>
                    <a:pt x="14864" y="18285"/>
                  </a:lnTo>
                  <a:lnTo>
                    <a:pt x="12730" y="16151"/>
                  </a:lnTo>
                  <a:cubicBezTo>
                    <a:pt x="12141" y="15562"/>
                    <a:pt x="11359" y="15268"/>
                    <a:pt x="10573" y="15268"/>
                  </a:cubicBezTo>
                  <a:cubicBezTo>
                    <a:pt x="9786" y="15268"/>
                    <a:pt x="8995" y="15562"/>
                    <a:pt x="8389" y="16151"/>
                  </a:cubicBezTo>
                  <a:lnTo>
                    <a:pt x="3532" y="21007"/>
                  </a:lnTo>
                  <a:lnTo>
                    <a:pt x="3532" y="4416"/>
                  </a:lnTo>
                  <a:cubicBezTo>
                    <a:pt x="3532" y="3936"/>
                    <a:pt x="3935" y="3533"/>
                    <a:pt x="4415" y="3533"/>
                  </a:cubicBezTo>
                  <a:close/>
                  <a:moveTo>
                    <a:pt x="4415" y="1"/>
                  </a:moveTo>
                  <a:cubicBezTo>
                    <a:pt x="1987" y="1"/>
                    <a:pt x="0" y="1988"/>
                    <a:pt x="0" y="4416"/>
                  </a:cubicBezTo>
                  <a:lnTo>
                    <a:pt x="0" y="23768"/>
                  </a:lnTo>
                  <a:cubicBezTo>
                    <a:pt x="0" y="26197"/>
                    <a:pt x="1987" y="28183"/>
                    <a:pt x="4415" y="28183"/>
                  </a:cubicBezTo>
                  <a:lnTo>
                    <a:pt x="30793" y="28183"/>
                  </a:lnTo>
                  <a:cubicBezTo>
                    <a:pt x="33221" y="28183"/>
                    <a:pt x="35208" y="26197"/>
                    <a:pt x="35208" y="23768"/>
                  </a:cubicBezTo>
                  <a:lnTo>
                    <a:pt x="35208" y="4416"/>
                  </a:lnTo>
                  <a:cubicBezTo>
                    <a:pt x="35208" y="1988"/>
                    <a:pt x="33221" y="1"/>
                    <a:pt x="3079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7129594" y="1034720"/>
              <a:ext cx="244710" cy="266546"/>
            </a:xfrm>
            <a:custGeom>
              <a:avLst/>
              <a:gdLst/>
              <a:ahLst/>
              <a:cxnLst/>
              <a:rect l="l" t="t" r="r" b="b"/>
              <a:pathLst>
                <a:path w="23915" h="26049" extrusionOk="0">
                  <a:moveTo>
                    <a:pt x="19573" y="1"/>
                  </a:moveTo>
                  <a:cubicBezTo>
                    <a:pt x="17180" y="1"/>
                    <a:pt x="15232" y="1949"/>
                    <a:pt x="15232" y="4342"/>
                  </a:cubicBezTo>
                  <a:cubicBezTo>
                    <a:pt x="15232" y="4672"/>
                    <a:pt x="15267" y="5040"/>
                    <a:pt x="15341" y="5372"/>
                  </a:cubicBezTo>
                  <a:lnTo>
                    <a:pt x="7394" y="9896"/>
                  </a:lnTo>
                  <a:cubicBezTo>
                    <a:pt x="6584" y="9160"/>
                    <a:pt x="5519" y="8683"/>
                    <a:pt x="4377" y="8683"/>
                  </a:cubicBezTo>
                  <a:cubicBezTo>
                    <a:pt x="1949" y="8683"/>
                    <a:pt x="0" y="10632"/>
                    <a:pt x="0" y="13025"/>
                  </a:cubicBezTo>
                  <a:cubicBezTo>
                    <a:pt x="0" y="15415"/>
                    <a:pt x="1949" y="17366"/>
                    <a:pt x="4377" y="17366"/>
                  </a:cubicBezTo>
                  <a:cubicBezTo>
                    <a:pt x="5519" y="17366"/>
                    <a:pt x="6584" y="16886"/>
                    <a:pt x="7394" y="16151"/>
                  </a:cubicBezTo>
                  <a:lnTo>
                    <a:pt x="15341" y="20677"/>
                  </a:lnTo>
                  <a:cubicBezTo>
                    <a:pt x="15267" y="21007"/>
                    <a:pt x="15232" y="21340"/>
                    <a:pt x="15232" y="21708"/>
                  </a:cubicBezTo>
                  <a:cubicBezTo>
                    <a:pt x="15232" y="24098"/>
                    <a:pt x="17180" y="26049"/>
                    <a:pt x="19573" y="26049"/>
                  </a:cubicBezTo>
                  <a:cubicBezTo>
                    <a:pt x="21963" y="26049"/>
                    <a:pt x="23915" y="24098"/>
                    <a:pt x="23915" y="21708"/>
                  </a:cubicBezTo>
                  <a:cubicBezTo>
                    <a:pt x="23915" y="19315"/>
                    <a:pt x="21963" y="17366"/>
                    <a:pt x="19573" y="17366"/>
                  </a:cubicBezTo>
                  <a:cubicBezTo>
                    <a:pt x="18322" y="17366"/>
                    <a:pt x="17180" y="17917"/>
                    <a:pt x="16371" y="18764"/>
                  </a:cubicBezTo>
                  <a:lnTo>
                    <a:pt x="8536" y="14276"/>
                  </a:lnTo>
                  <a:cubicBezTo>
                    <a:pt x="8645" y="13870"/>
                    <a:pt x="8718" y="13466"/>
                    <a:pt x="8718" y="13025"/>
                  </a:cubicBezTo>
                  <a:cubicBezTo>
                    <a:pt x="8718" y="12583"/>
                    <a:pt x="8645" y="12142"/>
                    <a:pt x="8536" y="11736"/>
                  </a:cubicBezTo>
                  <a:lnTo>
                    <a:pt x="16371" y="7285"/>
                  </a:lnTo>
                  <a:cubicBezTo>
                    <a:pt x="17180" y="8130"/>
                    <a:pt x="18322" y="8683"/>
                    <a:pt x="19573" y="8683"/>
                  </a:cubicBezTo>
                  <a:cubicBezTo>
                    <a:pt x="21963" y="8683"/>
                    <a:pt x="23915" y="6732"/>
                    <a:pt x="23915" y="4342"/>
                  </a:cubicBezTo>
                  <a:cubicBezTo>
                    <a:pt x="23915" y="1949"/>
                    <a:pt x="21963" y="1"/>
                    <a:pt x="1957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56"/>
            <p:cNvGrpSpPr/>
            <p:nvPr/>
          </p:nvGrpSpPr>
          <p:grpSpPr>
            <a:xfrm>
              <a:off x="2383305" y="2497652"/>
              <a:ext cx="1066232" cy="190619"/>
              <a:chOff x="5566965" y="1511185"/>
              <a:chExt cx="1007400" cy="194113"/>
            </a:xfrm>
          </p:grpSpPr>
          <p:sp>
            <p:nvSpPr>
              <p:cNvPr id="1095" name="Google Shape;1095;p56"/>
              <p:cNvSpPr/>
              <p:nvPr/>
            </p:nvSpPr>
            <p:spPr>
              <a:xfrm>
                <a:off x="5566965" y="1511185"/>
                <a:ext cx="10074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6"/>
              <p:cNvSpPr/>
              <p:nvPr/>
            </p:nvSpPr>
            <p:spPr>
              <a:xfrm>
                <a:off x="5566969" y="1628198"/>
                <a:ext cx="603300" cy="77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9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ZSH Shell Interface</a:t>
            </a:r>
          </a:p>
        </p:txBody>
      </p:sp>
      <p:sp>
        <p:nvSpPr>
          <p:cNvPr id="5" name="Google Shape;1812;p68">
            <a:extLst>
              <a:ext uri="{FF2B5EF4-FFF2-40B4-BE49-F238E27FC236}">
                <a16:creationId xmlns:a16="http://schemas.microsoft.com/office/drawing/2014/main" id="{5919BA3A-4F93-DC7D-E097-1DAFA4250AB3}"/>
              </a:ext>
            </a:extLst>
          </p:cNvPr>
          <p:cNvSpPr txBox="1">
            <a:spLocks/>
          </p:cNvSpPr>
          <p:nvPr/>
        </p:nvSpPr>
        <p:spPr>
          <a:xfrm>
            <a:off x="867945" y="1501882"/>
            <a:ext cx="7085325" cy="90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171CB-C96A-5159-2BC9-9CE755F9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53" y="1504844"/>
            <a:ext cx="4965984" cy="743411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7F159A5-B4D7-D292-3DE7-84C65EC961B9}"/>
              </a:ext>
            </a:extLst>
          </p:cNvPr>
          <p:cNvSpPr/>
          <p:nvPr/>
        </p:nvSpPr>
        <p:spPr>
          <a:xfrm>
            <a:off x="1330712" y="1454393"/>
            <a:ext cx="1464527" cy="462000"/>
          </a:xfrm>
          <a:prstGeom prst="flowChartConnector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Google Shape;1811;p68">
            <a:extLst>
              <a:ext uri="{FF2B5EF4-FFF2-40B4-BE49-F238E27FC236}">
                <a16:creationId xmlns:a16="http://schemas.microsoft.com/office/drawing/2014/main" id="{2CC4B76D-9886-7433-00D2-D228D59525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7682" y="2441105"/>
            <a:ext cx="6983276" cy="9082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accent6"/>
                </a:solidFill>
              </a:rPr>
              <a:t>Username</a:t>
            </a:r>
            <a:r>
              <a:rPr lang="en-SG" sz="1600"/>
              <a:t> – cheesejumper</a:t>
            </a:r>
            <a:r>
              <a:rPr lang="en-SG"/>
              <a:t>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tx2"/>
                </a:solidFill>
              </a:rPr>
              <a:t>Hostname</a:t>
            </a:r>
            <a:r>
              <a:rPr lang="en-SG"/>
              <a:t> – CheeseJumper43-kali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accent2"/>
                </a:solidFill>
              </a:rPr>
              <a:t>Current Working Directory </a:t>
            </a:r>
            <a:r>
              <a:rPr lang="en-SG"/>
              <a:t>- ‘/home/cheesejumper43’(~)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59A926-967D-CEB1-9395-0C2359D37643}"/>
              </a:ext>
            </a:extLst>
          </p:cNvPr>
          <p:cNvCxnSpPr/>
          <p:nvPr/>
        </p:nvCxnSpPr>
        <p:spPr>
          <a:xfrm flipH="1">
            <a:off x="3501483" y="1940313"/>
            <a:ext cx="371707" cy="208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346771C-6AA7-95A7-9D2A-B5662FB7282A}"/>
              </a:ext>
            </a:extLst>
          </p:cNvPr>
          <p:cNvSpPr/>
          <p:nvPr/>
        </p:nvSpPr>
        <p:spPr>
          <a:xfrm>
            <a:off x="4917054" y="1589498"/>
            <a:ext cx="304800" cy="241030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0C52378C-7399-E4E1-375B-A0E5704550D1}"/>
              </a:ext>
            </a:extLst>
          </p:cNvPr>
          <p:cNvSpPr/>
          <p:nvPr/>
        </p:nvSpPr>
        <p:spPr>
          <a:xfrm>
            <a:off x="981307" y="1934053"/>
            <a:ext cx="2118732" cy="329397"/>
          </a:xfrm>
          <a:prstGeom prst="flowChart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2DAE45-91F9-3C2E-921F-41DC871411A1}"/>
              </a:ext>
            </a:extLst>
          </p:cNvPr>
          <p:cNvSpPr/>
          <p:nvPr/>
        </p:nvSpPr>
        <p:spPr>
          <a:xfrm>
            <a:off x="2960330" y="1400068"/>
            <a:ext cx="1827259" cy="5250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19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Linux file system</a:t>
            </a:r>
          </a:p>
        </p:txBody>
      </p:sp>
      <p:pic>
        <p:nvPicPr>
          <p:cNvPr id="2050" name="Picture 2" descr="Unix Tutorial #1: Navigating the directory tree — Andy's Brain Book 1.0  documentation">
            <a:extLst>
              <a:ext uri="{FF2B5EF4-FFF2-40B4-BE49-F238E27FC236}">
                <a16:creationId xmlns:a16="http://schemas.microsoft.com/office/drawing/2014/main" id="{FCB2BE3D-4227-B62D-A7FA-417A8C625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276" y="1950067"/>
            <a:ext cx="3060064" cy="19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77BF20-ABBB-787D-493A-8693B090F893}"/>
              </a:ext>
            </a:extLst>
          </p:cNvPr>
          <p:cNvSpPr txBox="1"/>
          <p:nvPr/>
        </p:nvSpPr>
        <p:spPr>
          <a:xfrm>
            <a:off x="1185515" y="1950067"/>
            <a:ext cx="39663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Tree-like structure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Base of the file system is the root (/)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All the folders, and sub folders ‘extend’ from the root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Home directory is generally found in ‘/home/&lt;username&gt;’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Root user’s home directory is found in ‘/root’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35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Shorthand notations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ECB3FB-685D-13A0-B611-61A1D169AFA2}"/>
              </a:ext>
            </a:extLst>
          </p:cNvPr>
          <p:cNvGraphicFramePr>
            <a:graphicFrameLocks noGrp="1"/>
          </p:cNvGraphicFramePr>
          <p:nvPr/>
        </p:nvGraphicFramePr>
        <p:xfrm>
          <a:off x="904352" y="1659595"/>
          <a:ext cx="6708214" cy="2473792"/>
        </p:xfrm>
        <a:graphic>
          <a:graphicData uri="http://schemas.openxmlformats.org/drawingml/2006/table">
            <a:tbl>
              <a:tblPr firstRow="1" bandRow="1">
                <a:tableStyleId>{36E102BA-509F-4106-B7E6-B0191A7FFB54}</a:tableStyleId>
              </a:tblPr>
              <a:tblGrid>
                <a:gridCol w="3354107">
                  <a:extLst>
                    <a:ext uri="{9D8B030D-6E8A-4147-A177-3AD203B41FA5}">
                      <a16:colId xmlns:a16="http://schemas.microsoft.com/office/drawing/2014/main" val="1496619192"/>
                    </a:ext>
                  </a:extLst>
                </a:gridCol>
                <a:gridCol w="3354107">
                  <a:extLst>
                    <a:ext uri="{9D8B030D-6E8A-4147-A177-3AD203B41FA5}">
                      <a16:colId xmlns:a16="http://schemas.microsoft.com/office/drawing/2014/main" val="3364581661"/>
                    </a:ext>
                  </a:extLst>
                </a:gridCol>
              </a:tblGrid>
              <a:tr h="502865"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Notation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Refers to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574771"/>
                  </a:ext>
                </a:extLst>
              </a:tr>
              <a:tr h="502865"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. (single period)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Current directory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55129"/>
                  </a:ext>
                </a:extLst>
              </a:tr>
              <a:tr h="502865"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.. (double period)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Parent directory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11978"/>
                  </a:ext>
                </a:extLst>
              </a:tr>
              <a:tr h="502865"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/ (slash)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Root directory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59551"/>
                  </a:ext>
                </a:extLst>
              </a:tr>
              <a:tr h="462332"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~ (tilde)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>
                          <a:solidFill>
                            <a:schemeClr val="bg1"/>
                          </a:solidFill>
                        </a:rPr>
                        <a:t>Home directory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9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49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F4A9-B3A3-2123-3477-A691D002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87" y="912493"/>
            <a:ext cx="5875947" cy="713400"/>
          </a:xfrm>
        </p:spPr>
        <p:txBody>
          <a:bodyPr/>
          <a:lstStyle/>
          <a:p>
            <a:r>
              <a:rPr lang="en-SG" sz="4000"/>
              <a:t>Sample file path types</a:t>
            </a:r>
          </a:p>
        </p:txBody>
      </p:sp>
      <p:sp>
        <p:nvSpPr>
          <p:cNvPr id="5" name="Google Shape;994;p48">
            <a:extLst>
              <a:ext uri="{FF2B5EF4-FFF2-40B4-BE49-F238E27FC236}">
                <a16:creationId xmlns:a16="http://schemas.microsoft.com/office/drawing/2014/main" id="{B64E1657-52B4-BFE6-B13B-0DA6E297BF9E}"/>
              </a:ext>
            </a:extLst>
          </p:cNvPr>
          <p:cNvSpPr/>
          <p:nvPr/>
        </p:nvSpPr>
        <p:spPr>
          <a:xfrm>
            <a:off x="995851" y="1723599"/>
            <a:ext cx="881867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995;p48">
            <a:extLst>
              <a:ext uri="{FF2B5EF4-FFF2-40B4-BE49-F238E27FC236}">
                <a16:creationId xmlns:a16="http://schemas.microsoft.com/office/drawing/2014/main" id="{06437ACE-1098-BEB4-062E-4466195CC344}"/>
              </a:ext>
            </a:extLst>
          </p:cNvPr>
          <p:cNvSpPr/>
          <p:nvPr/>
        </p:nvSpPr>
        <p:spPr>
          <a:xfrm>
            <a:off x="3610301" y="1723599"/>
            <a:ext cx="1070688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bob/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996;p48">
            <a:extLst>
              <a:ext uri="{FF2B5EF4-FFF2-40B4-BE49-F238E27FC236}">
                <a16:creationId xmlns:a16="http://schemas.microsoft.com/office/drawing/2014/main" id="{9092F573-F183-C076-7DD5-2B52929B5A0D}"/>
              </a:ext>
            </a:extLst>
          </p:cNvPr>
          <p:cNvSpPr/>
          <p:nvPr/>
        </p:nvSpPr>
        <p:spPr>
          <a:xfrm>
            <a:off x="5135826" y="1723599"/>
            <a:ext cx="1136629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Desktop/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1002;p48">
            <a:extLst>
              <a:ext uri="{FF2B5EF4-FFF2-40B4-BE49-F238E27FC236}">
                <a16:creationId xmlns:a16="http://schemas.microsoft.com/office/drawing/2014/main" id="{F21DBAA9-AD7D-D530-2788-E1B226D4489D}"/>
              </a:ext>
            </a:extLst>
          </p:cNvPr>
          <p:cNvSpPr/>
          <p:nvPr/>
        </p:nvSpPr>
        <p:spPr>
          <a:xfrm>
            <a:off x="2304539" y="1723599"/>
            <a:ext cx="881867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home/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Google Shape;1811;p68">
            <a:extLst>
              <a:ext uri="{FF2B5EF4-FFF2-40B4-BE49-F238E27FC236}">
                <a16:creationId xmlns:a16="http://schemas.microsoft.com/office/drawing/2014/main" id="{6ECAFD81-E7EB-BDDB-0822-E94DFD35A8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95850" y="2126300"/>
            <a:ext cx="7627759" cy="571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bg1"/>
                </a:solidFill>
              </a:rPr>
              <a:t>Absolute file path: Start from root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accent3"/>
                </a:solidFill>
              </a:rPr>
              <a:t>/home/bob</a:t>
            </a:r>
            <a:r>
              <a:rPr lang="en-SG" sz="1400">
                <a:solidFill>
                  <a:schemeClr val="accent1"/>
                </a:solidFill>
              </a:rPr>
              <a:t>/Desktop</a:t>
            </a:r>
            <a:r>
              <a:rPr lang="en-SG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/file.txt</a:t>
            </a:r>
            <a:endParaRPr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Google Shape;996;p48">
            <a:extLst>
              <a:ext uri="{FF2B5EF4-FFF2-40B4-BE49-F238E27FC236}">
                <a16:creationId xmlns:a16="http://schemas.microsoft.com/office/drawing/2014/main" id="{47435970-E068-5C8E-553A-A8406C024603}"/>
              </a:ext>
            </a:extLst>
          </p:cNvPr>
          <p:cNvSpPr/>
          <p:nvPr/>
        </p:nvSpPr>
        <p:spPr>
          <a:xfrm>
            <a:off x="6691527" y="1718557"/>
            <a:ext cx="1136629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ourier New"/>
                <a:ea typeface="Courier New"/>
                <a:cs typeface="Courier New"/>
                <a:sym typeface="Courier New"/>
              </a:rPr>
              <a:t>file.txt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46B39-F947-D6B1-D397-C1857D57CF56}"/>
              </a:ext>
            </a:extLst>
          </p:cNvPr>
          <p:cNvCxnSpPr>
            <a:cxnSpLocks/>
          </p:cNvCxnSpPr>
          <p:nvPr/>
        </p:nvCxnSpPr>
        <p:spPr>
          <a:xfrm flipH="1">
            <a:off x="1542094" y="2649441"/>
            <a:ext cx="125490" cy="22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811;p68">
            <a:extLst>
              <a:ext uri="{FF2B5EF4-FFF2-40B4-BE49-F238E27FC236}">
                <a16:creationId xmlns:a16="http://schemas.microsoft.com/office/drawing/2014/main" id="{3C49F587-FBA9-76FE-48E8-EDB2667F1E02}"/>
              </a:ext>
            </a:extLst>
          </p:cNvPr>
          <p:cNvSpPr txBox="1">
            <a:spLocks/>
          </p:cNvSpPr>
          <p:nvPr/>
        </p:nvSpPr>
        <p:spPr>
          <a:xfrm>
            <a:off x="884487" y="2870874"/>
            <a:ext cx="1566194" cy="35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200"/>
              <a:t>Home directory of bob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977579-C751-7DA5-1702-99747BC64632}"/>
              </a:ext>
            </a:extLst>
          </p:cNvPr>
          <p:cNvCxnSpPr>
            <a:cxnSpLocks/>
          </p:cNvCxnSpPr>
          <p:nvPr/>
        </p:nvCxnSpPr>
        <p:spPr>
          <a:xfrm>
            <a:off x="2673619" y="2649441"/>
            <a:ext cx="284188" cy="20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811;p68">
            <a:extLst>
              <a:ext uri="{FF2B5EF4-FFF2-40B4-BE49-F238E27FC236}">
                <a16:creationId xmlns:a16="http://schemas.microsoft.com/office/drawing/2014/main" id="{04CA7D35-46BB-4864-03C2-669CDE5A70C0}"/>
              </a:ext>
            </a:extLst>
          </p:cNvPr>
          <p:cNvSpPr txBox="1">
            <a:spLocks/>
          </p:cNvSpPr>
          <p:nvPr/>
        </p:nvSpPr>
        <p:spPr>
          <a:xfrm>
            <a:off x="2535042" y="2881605"/>
            <a:ext cx="1811417" cy="35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200"/>
              <a:t>Desktop Directory of Bob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B1AD-1FA9-20FF-708A-4A73E79ECAC4}"/>
              </a:ext>
            </a:extLst>
          </p:cNvPr>
          <p:cNvCxnSpPr>
            <a:cxnSpLocks/>
          </p:cNvCxnSpPr>
          <p:nvPr/>
        </p:nvCxnSpPr>
        <p:spPr>
          <a:xfrm>
            <a:off x="3910361" y="2530047"/>
            <a:ext cx="481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811;p68">
            <a:extLst>
              <a:ext uri="{FF2B5EF4-FFF2-40B4-BE49-F238E27FC236}">
                <a16:creationId xmlns:a16="http://schemas.microsoft.com/office/drawing/2014/main" id="{BCB31639-345D-016F-C3A9-38D2E9427897}"/>
              </a:ext>
            </a:extLst>
          </p:cNvPr>
          <p:cNvSpPr txBox="1">
            <a:spLocks/>
          </p:cNvSpPr>
          <p:nvPr/>
        </p:nvSpPr>
        <p:spPr>
          <a:xfrm>
            <a:off x="4391734" y="2335112"/>
            <a:ext cx="1811417" cy="35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200"/>
              <a:t>File name </a:t>
            </a:r>
          </a:p>
        </p:txBody>
      </p:sp>
      <p:sp>
        <p:nvSpPr>
          <p:cNvPr id="23" name="Google Shape;1811;p68">
            <a:extLst>
              <a:ext uri="{FF2B5EF4-FFF2-40B4-BE49-F238E27FC236}">
                <a16:creationId xmlns:a16="http://schemas.microsoft.com/office/drawing/2014/main" id="{FC75ECE9-FF6C-FC6E-F19E-DF28550BDCF8}"/>
              </a:ext>
            </a:extLst>
          </p:cNvPr>
          <p:cNvSpPr txBox="1">
            <a:spLocks/>
          </p:cNvSpPr>
          <p:nvPr/>
        </p:nvSpPr>
        <p:spPr>
          <a:xfrm>
            <a:off x="983717" y="3765529"/>
            <a:ext cx="6983276" cy="57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400">
                <a:solidFill>
                  <a:schemeClr val="bg1"/>
                </a:solidFill>
              </a:rPr>
              <a:t>Relative file path: Start from present directory (/home/bob)</a:t>
            </a:r>
          </a:p>
          <a:p>
            <a:pPr marL="0" indent="0"/>
            <a:r>
              <a:rPr lang="en-GB" sz="1400">
                <a:solidFill>
                  <a:schemeClr val="bg1"/>
                </a:solidFill>
              </a:rPr>
              <a:t>.</a:t>
            </a:r>
            <a:r>
              <a:rPr lang="en-SG" sz="1400">
                <a:solidFill>
                  <a:schemeClr val="accent1"/>
                </a:solidFill>
              </a:rPr>
              <a:t>/Desktop</a:t>
            </a:r>
            <a:r>
              <a:rPr lang="en-GB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/file.txt</a:t>
            </a:r>
          </a:p>
        </p:txBody>
      </p:sp>
      <p:sp>
        <p:nvSpPr>
          <p:cNvPr id="30" name="Google Shape;994;p48">
            <a:extLst>
              <a:ext uri="{FF2B5EF4-FFF2-40B4-BE49-F238E27FC236}">
                <a16:creationId xmlns:a16="http://schemas.microsoft.com/office/drawing/2014/main" id="{7764594F-DDAD-0BE7-AF0B-7EDB1F3CF35C}"/>
              </a:ext>
            </a:extLst>
          </p:cNvPr>
          <p:cNvSpPr/>
          <p:nvPr/>
        </p:nvSpPr>
        <p:spPr>
          <a:xfrm>
            <a:off x="995851" y="3389971"/>
            <a:ext cx="881867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" name="Google Shape;1002;p48">
            <a:extLst>
              <a:ext uri="{FF2B5EF4-FFF2-40B4-BE49-F238E27FC236}">
                <a16:creationId xmlns:a16="http://schemas.microsoft.com/office/drawing/2014/main" id="{29746662-AACF-3C73-7A44-C4374E47E90B}"/>
              </a:ext>
            </a:extLst>
          </p:cNvPr>
          <p:cNvSpPr/>
          <p:nvPr/>
        </p:nvSpPr>
        <p:spPr>
          <a:xfrm>
            <a:off x="3590483" y="3386450"/>
            <a:ext cx="1219246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ile.txt/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" name="Google Shape;996;p48">
            <a:extLst>
              <a:ext uri="{FF2B5EF4-FFF2-40B4-BE49-F238E27FC236}">
                <a16:creationId xmlns:a16="http://schemas.microsoft.com/office/drawing/2014/main" id="{1EFD6F7E-ABD9-A4E8-731D-B0D2CDD158F4}"/>
              </a:ext>
            </a:extLst>
          </p:cNvPr>
          <p:cNvSpPr/>
          <p:nvPr/>
        </p:nvSpPr>
        <p:spPr>
          <a:xfrm>
            <a:off x="2177157" y="3386450"/>
            <a:ext cx="1136629" cy="28880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Desktop/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76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Command Structure</a:t>
            </a:r>
          </a:p>
        </p:txBody>
      </p:sp>
      <p:sp>
        <p:nvSpPr>
          <p:cNvPr id="3" name="Google Shape;994;p48">
            <a:extLst>
              <a:ext uri="{FF2B5EF4-FFF2-40B4-BE49-F238E27FC236}">
                <a16:creationId xmlns:a16="http://schemas.microsoft.com/office/drawing/2014/main" id="{35A50A1F-A9C2-7FF7-A830-DCA309AC8FDD}"/>
              </a:ext>
            </a:extLst>
          </p:cNvPr>
          <p:cNvSpPr/>
          <p:nvPr/>
        </p:nvSpPr>
        <p:spPr>
          <a:xfrm>
            <a:off x="1040456" y="1789555"/>
            <a:ext cx="9990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Cmd name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995;p48">
            <a:extLst>
              <a:ext uri="{FF2B5EF4-FFF2-40B4-BE49-F238E27FC236}">
                <a16:creationId xmlns:a16="http://schemas.microsoft.com/office/drawing/2014/main" id="{24C29C9E-5C60-A4A0-73B9-5B25DFACB741}"/>
              </a:ext>
            </a:extLst>
          </p:cNvPr>
          <p:cNvSpPr/>
          <p:nvPr/>
        </p:nvSpPr>
        <p:spPr>
          <a:xfrm>
            <a:off x="3654906" y="1789555"/>
            <a:ext cx="12129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input2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002;p48">
            <a:extLst>
              <a:ext uri="{FF2B5EF4-FFF2-40B4-BE49-F238E27FC236}">
                <a16:creationId xmlns:a16="http://schemas.microsoft.com/office/drawing/2014/main" id="{D91E2476-62CE-2109-8ED2-93ABFFC4EF75}"/>
              </a:ext>
            </a:extLst>
          </p:cNvPr>
          <p:cNvSpPr/>
          <p:nvPr/>
        </p:nvSpPr>
        <p:spPr>
          <a:xfrm>
            <a:off x="2349144" y="1789555"/>
            <a:ext cx="9990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input1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F013A-9EC5-172A-2411-18918D5BAFF8}"/>
              </a:ext>
            </a:extLst>
          </p:cNvPr>
          <p:cNvSpPr txBox="1"/>
          <p:nvPr/>
        </p:nvSpPr>
        <p:spPr>
          <a:xfrm>
            <a:off x="904353" y="2584399"/>
            <a:ext cx="627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 command 1: </a:t>
            </a:r>
            <a:r>
              <a:rPr lang="en-SG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pwd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(No extra inputs required)</a:t>
            </a:r>
          </a:p>
          <a:p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 command 2: </a:t>
            </a:r>
            <a:r>
              <a:rPr lang="en-SG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touch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file.txt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(1 input provided)</a:t>
            </a:r>
          </a:p>
          <a:p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 command 3: </a:t>
            </a:r>
            <a:r>
              <a:rPr lang="en-SG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rm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–r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directory1 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(2 inputs provided)</a:t>
            </a:r>
            <a:endParaRPr lang="en-SG">
              <a:solidFill>
                <a:schemeClr val="accent3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Google Shape;995;p48">
            <a:extLst>
              <a:ext uri="{FF2B5EF4-FFF2-40B4-BE49-F238E27FC236}">
                <a16:creationId xmlns:a16="http://schemas.microsoft.com/office/drawing/2014/main" id="{DCC273B7-4C63-33DE-9441-13A9069D3C16}"/>
              </a:ext>
            </a:extLst>
          </p:cNvPr>
          <p:cNvSpPr/>
          <p:nvPr/>
        </p:nvSpPr>
        <p:spPr>
          <a:xfrm>
            <a:off x="5174568" y="1802204"/>
            <a:ext cx="12129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nput…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81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Common Navigation Commands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9B0888D-B550-CFF1-CD09-0BEFDC2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753" y="1703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B9ECC7-6F75-95D7-7DAC-2C8387831ABF}"/>
              </a:ext>
            </a:extLst>
          </p:cNvPr>
          <p:cNvGraphicFramePr>
            <a:graphicFrameLocks noGrp="1"/>
          </p:cNvGraphicFramePr>
          <p:nvPr/>
        </p:nvGraphicFramePr>
        <p:xfrm>
          <a:off x="1637564" y="1864768"/>
          <a:ext cx="5868871" cy="1907286"/>
        </p:xfrm>
        <a:graphic>
          <a:graphicData uri="http://schemas.openxmlformats.org/drawingml/2006/table">
            <a:tbl>
              <a:tblPr/>
              <a:tblGrid>
                <a:gridCol w="1905457">
                  <a:extLst>
                    <a:ext uri="{9D8B030D-6E8A-4147-A177-3AD203B41FA5}">
                      <a16:colId xmlns:a16="http://schemas.microsoft.com/office/drawing/2014/main" val="685981498"/>
                    </a:ext>
                  </a:extLst>
                </a:gridCol>
                <a:gridCol w="3963414">
                  <a:extLst>
                    <a:ext uri="{9D8B030D-6E8A-4147-A177-3AD203B41FA5}">
                      <a16:colId xmlns:a16="http://schemas.microsoft.com/office/drawing/2014/main" val="4083632121"/>
                    </a:ext>
                  </a:extLst>
                </a:gridCol>
              </a:tblGrid>
              <a:tr h="4111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pwd</a:t>
                      </a:r>
                      <a:r>
                        <a:rPr lang="en-SG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print current working directory path</a:t>
                      </a:r>
                      <a:r>
                        <a:rPr lang="en-GB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GB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766515"/>
                  </a:ext>
                </a:extLst>
              </a:tr>
              <a:tr h="67370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ls</a:t>
                      </a:r>
                      <a:r>
                        <a:rPr lang="en-SG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list files and directories in working location</a:t>
                      </a:r>
                      <a:r>
                        <a:rPr lang="en-GB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GB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68306"/>
                  </a:ext>
                </a:extLst>
              </a:tr>
              <a:tr h="4111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clear </a:t>
                      </a:r>
                      <a:r>
                        <a:rPr lang="en-SG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Clear text on terminal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966460"/>
                  </a:ext>
                </a:extLst>
              </a:tr>
              <a:tr h="41119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cd &lt;</a:t>
                      </a:r>
                      <a:r>
                        <a:rPr lang="en-SG" sz="1400" b="0" i="0" u="none" strike="noStrike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dirpath</a:t>
                      </a:r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&gt;</a:t>
                      </a:r>
                      <a:r>
                        <a:rPr lang="en-SG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SG" sz="1400" b="0" i="0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change to specified directory</a:t>
                      </a:r>
                      <a:r>
                        <a:rPr lang="en-SG" sz="1400" b="0" i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​ path</a:t>
                      </a:r>
                      <a:endParaRPr lang="en-SG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4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8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13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PWD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1A972-C1A8-F870-2330-4CA1CE37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05" y="2090104"/>
            <a:ext cx="6434789" cy="963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C30E0C-936A-6DE1-607F-8767A51A1047}"/>
              </a:ext>
            </a:extLst>
          </p:cNvPr>
          <p:cNvSpPr/>
          <p:nvPr/>
        </p:nvSpPr>
        <p:spPr>
          <a:xfrm>
            <a:off x="3687337" y="3330144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Print working directory</a:t>
            </a:r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BEEA2C-805C-B271-BF67-7C070551AA21}"/>
              </a:ext>
            </a:extLst>
          </p:cNvPr>
          <p:cNvSpPr/>
          <p:nvPr/>
        </p:nvSpPr>
        <p:spPr>
          <a:xfrm>
            <a:off x="2891883" y="3330144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B6A1A-DCCE-1754-7B3D-E0C249D48DD0}"/>
              </a:ext>
            </a:extLst>
          </p:cNvPr>
          <p:cNvSpPr txBox="1"/>
          <p:nvPr/>
        </p:nvSpPr>
        <p:spPr>
          <a:xfrm>
            <a:off x="2891883" y="3457338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err="1">
                <a:solidFill>
                  <a:schemeClr val="bg1"/>
                </a:solidFill>
              </a:rPr>
              <a:t>pwd</a:t>
            </a:r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6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3888059" y="365546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Change Directory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3092605" y="365546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3092605" y="378265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cd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CC37D-9776-8C0D-D1DA-1D2695A8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6" y="1697134"/>
            <a:ext cx="3438097" cy="1347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88610-224E-47EE-3BD6-793FC8D04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59" y="1697412"/>
            <a:ext cx="3535839" cy="1347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319CB-4814-4CC0-5098-2FC9F348D48F}"/>
              </a:ext>
            </a:extLst>
          </p:cNvPr>
          <p:cNvSpPr txBox="1"/>
          <p:nvPr/>
        </p:nvSpPr>
        <p:spPr>
          <a:xfrm>
            <a:off x="1050816" y="3135502"/>
            <a:ext cx="3438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Relative Path (‘.’ Can be omitted)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C9A72-D2B7-6067-2CE7-94340AAD9686}"/>
              </a:ext>
            </a:extLst>
          </p:cNvPr>
          <p:cNvSpPr txBox="1"/>
          <p:nvPr/>
        </p:nvSpPr>
        <p:spPr>
          <a:xfrm>
            <a:off x="4671459" y="3135502"/>
            <a:ext cx="3535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Absolute path</a:t>
            </a:r>
          </a:p>
        </p:txBody>
      </p:sp>
    </p:spTree>
    <p:extLst>
      <p:ext uri="{BB962C8B-B14F-4D97-AF65-F5344CB8AC3E}">
        <p14:creationId xmlns:p14="http://schemas.microsoft.com/office/powerpoint/2010/main" val="285615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749235" y="367776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List 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953781" y="367776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953781" y="380496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E4FDC-3241-B085-1E90-9C11AB26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82" y="1563847"/>
            <a:ext cx="3685126" cy="30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36C3E-033D-39AC-0D01-2A0758BF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82" y="2049473"/>
            <a:ext cx="3685126" cy="846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B216E-6E76-2D54-3169-1A9C9AFB2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82" y="3051083"/>
            <a:ext cx="3685126" cy="29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86DD7-CD09-7B07-2332-A54284AF392A}"/>
              </a:ext>
            </a:extLst>
          </p:cNvPr>
          <p:cNvSpPr txBox="1"/>
          <p:nvPr/>
        </p:nvSpPr>
        <p:spPr>
          <a:xfrm>
            <a:off x="4638907" y="1556303"/>
            <a:ext cx="37691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ls: List files and directories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C9456-F8DF-9A90-E065-10BA5C864CB6}"/>
              </a:ext>
            </a:extLst>
          </p:cNvPr>
          <p:cNvSpPr txBox="1"/>
          <p:nvPr/>
        </p:nvSpPr>
        <p:spPr>
          <a:xfrm>
            <a:off x="4638908" y="2245810"/>
            <a:ext cx="3769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ls –l: Display additional info (Long format)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B2350-9609-5808-FE5D-D530BF96793B}"/>
              </a:ext>
            </a:extLst>
          </p:cNvPr>
          <p:cNvSpPr txBox="1"/>
          <p:nvPr/>
        </p:nvSpPr>
        <p:spPr>
          <a:xfrm>
            <a:off x="4638908" y="3051083"/>
            <a:ext cx="3769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ls –a: Display </a:t>
            </a:r>
            <a:r>
              <a:rPr lang="en-SG" sz="13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all </a:t>
            </a:r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files (even hidden files)</a:t>
            </a:r>
            <a:endParaRPr lang="en-SG" sz="1300" b="1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001F7-619D-0401-9DC8-5E541820AE20}"/>
              </a:ext>
            </a:extLst>
          </p:cNvPr>
          <p:cNvSpPr txBox="1"/>
          <p:nvPr/>
        </p:nvSpPr>
        <p:spPr>
          <a:xfrm>
            <a:off x="4638908" y="3574303"/>
            <a:ext cx="3769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Hint: </a:t>
            </a:r>
          </a:p>
          <a:p>
            <a:pPr algn="ctr"/>
            <a:r>
              <a:rPr lang="en-SG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Order of options </a:t>
            </a:r>
            <a:r>
              <a:rPr lang="en-SG" sz="11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 not </a:t>
            </a:r>
            <a:r>
              <a:rPr lang="en-SG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matter.</a:t>
            </a:r>
          </a:p>
          <a:p>
            <a:pPr algn="ctr"/>
            <a:r>
              <a:rPr lang="en-SG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Options can be chained: -la </a:t>
            </a:r>
          </a:p>
          <a:p>
            <a:pPr algn="ctr"/>
            <a:r>
              <a:rPr lang="en-SG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(list all files in long format)</a:t>
            </a:r>
          </a:p>
        </p:txBody>
      </p:sp>
    </p:spTree>
    <p:extLst>
      <p:ext uri="{BB962C8B-B14F-4D97-AF65-F5344CB8AC3E}">
        <p14:creationId xmlns:p14="http://schemas.microsoft.com/office/powerpoint/2010/main" val="10047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7290-3DAE-0579-E114-04B3B2D8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FF0000"/>
                </a:solidFill>
              </a:rPr>
              <a:t>DISCLAIMER !!!</a:t>
            </a:r>
            <a:endParaRPr lang="en-US"/>
          </a:p>
        </p:txBody>
      </p:sp>
      <p:sp>
        <p:nvSpPr>
          <p:cNvPr id="5" name="Google Shape;963;p55">
            <a:hlinkClick r:id="rId3" action="ppaction://hlinksldjump"/>
            <a:extLst>
              <a:ext uri="{FF2B5EF4-FFF2-40B4-BE49-F238E27FC236}">
                <a16:creationId xmlns:a16="http://schemas.microsoft.com/office/drawing/2014/main" id="{3C921C82-31C1-F816-AA23-22FF52C9799F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Fira Code"/>
              <a:buAutoNum type="arabicPeriod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>
              <a:buFont typeface="Fira Code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WORKSHOP.HTML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D6D67B-ACB3-C0ED-7ED5-70816F177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81700"/>
            <a:ext cx="7704000" cy="33801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/>
              <a:t>This workshop is intended for educational purposes only </a:t>
            </a:r>
          </a:p>
          <a:p>
            <a:r>
              <a:rPr lang="en-US" sz="1800"/>
              <a:t>Do NOT perform scans/information gathering on any system/entity without explicit permission to do so.</a:t>
            </a:r>
          </a:p>
          <a:p>
            <a:r>
              <a:rPr lang="en-US" sz="1800" err="1"/>
              <a:t>NullSec</a:t>
            </a:r>
            <a:r>
              <a:rPr lang="en-US" sz="1800"/>
              <a:t> will NOT be accountable if you use skills and knowledge shared to perform illegal or malicious attacks</a:t>
            </a:r>
          </a:p>
          <a:p>
            <a:pPr marL="15875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296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File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699806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Create file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904352" y="37149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904352" y="384213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touch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C12FE5-8D1F-06A4-A1A9-80980CCB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13" y="1567263"/>
            <a:ext cx="2318776" cy="5426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E53F5-B922-74A8-7F1C-AC092F74FFAB}"/>
              </a:ext>
            </a:extLst>
          </p:cNvPr>
          <p:cNvSpPr txBox="1"/>
          <p:nvPr/>
        </p:nvSpPr>
        <p:spPr>
          <a:xfrm>
            <a:off x="1580506" y="2113005"/>
            <a:ext cx="2318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Create a single file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215F07-872B-18F8-B61A-7F5C98E93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3" y="2489755"/>
            <a:ext cx="3579616" cy="4630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3715CD-E4D5-3B5E-D941-5563D3F6CCCF}"/>
              </a:ext>
            </a:extLst>
          </p:cNvPr>
          <p:cNvSpPr txBox="1"/>
          <p:nvPr/>
        </p:nvSpPr>
        <p:spPr>
          <a:xfrm>
            <a:off x="1541013" y="2963560"/>
            <a:ext cx="2318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Create multiple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E138EB-AC67-18DF-2838-498F7B612069}"/>
              </a:ext>
            </a:extLst>
          </p:cNvPr>
          <p:cNvSpPr/>
          <p:nvPr/>
        </p:nvSpPr>
        <p:spPr>
          <a:xfrm>
            <a:off x="5933554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Remove file</a:t>
            </a:r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0D1A8F-5AAC-944F-64DE-A2B4D0F4B661}"/>
              </a:ext>
            </a:extLst>
          </p:cNvPr>
          <p:cNvSpPr/>
          <p:nvPr/>
        </p:nvSpPr>
        <p:spPr>
          <a:xfrm>
            <a:off x="5138100" y="37149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5E90A-48BC-29BC-C5DD-5E7CB140422C}"/>
              </a:ext>
            </a:extLst>
          </p:cNvPr>
          <p:cNvSpPr txBox="1"/>
          <p:nvPr/>
        </p:nvSpPr>
        <p:spPr>
          <a:xfrm>
            <a:off x="5138100" y="384213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rm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892F5D-B509-66B5-A229-9FFFC95C7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695" y="1542009"/>
            <a:ext cx="1197720" cy="387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15EBA3-12B5-94D2-E801-68F978E9D168}"/>
              </a:ext>
            </a:extLst>
          </p:cNvPr>
          <p:cNvSpPr txBox="1"/>
          <p:nvPr/>
        </p:nvSpPr>
        <p:spPr>
          <a:xfrm>
            <a:off x="5244719" y="1898762"/>
            <a:ext cx="24774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 a single file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B3962C-13F9-02B8-6121-3F88FBD9E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098" y="2181287"/>
            <a:ext cx="2532015" cy="3803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EA0A4B-6926-3C91-3397-ECF08D0044BC}"/>
              </a:ext>
            </a:extLst>
          </p:cNvPr>
          <p:cNvSpPr txBox="1"/>
          <p:nvPr/>
        </p:nvSpPr>
        <p:spPr>
          <a:xfrm>
            <a:off x="5244719" y="2547903"/>
            <a:ext cx="24253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 multiple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E5C3AF-D81A-7C2C-2AA1-09DAD51AF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297" y="2839541"/>
            <a:ext cx="1924319" cy="3810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13FA02-D4FA-09D2-1796-09E139BA93F5}"/>
              </a:ext>
            </a:extLst>
          </p:cNvPr>
          <p:cNvSpPr txBox="1"/>
          <p:nvPr/>
        </p:nvSpPr>
        <p:spPr>
          <a:xfrm>
            <a:off x="5244720" y="3228351"/>
            <a:ext cx="28064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 files recursively in populated directory</a:t>
            </a:r>
          </a:p>
        </p:txBody>
      </p:sp>
    </p:spTree>
    <p:extLst>
      <p:ext uri="{BB962C8B-B14F-4D97-AF65-F5344CB8AC3E}">
        <p14:creationId xmlns:p14="http://schemas.microsoft.com/office/powerpoint/2010/main" val="259838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Writing to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699806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CLI based editor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904352" y="37149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904352" y="384213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nano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E138EB-AC67-18DF-2838-498F7B612069}"/>
              </a:ext>
            </a:extLst>
          </p:cNvPr>
          <p:cNvSpPr/>
          <p:nvPr/>
        </p:nvSpPr>
        <p:spPr>
          <a:xfrm>
            <a:off x="5933554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GUI based text editor</a:t>
            </a:r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0D1A8F-5AAC-944F-64DE-A2B4D0F4B661}"/>
              </a:ext>
            </a:extLst>
          </p:cNvPr>
          <p:cNvSpPr/>
          <p:nvPr/>
        </p:nvSpPr>
        <p:spPr>
          <a:xfrm>
            <a:off x="5009104" y="3714938"/>
            <a:ext cx="976490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5E90A-48BC-29BC-C5DD-5E7CB140422C}"/>
              </a:ext>
            </a:extLst>
          </p:cNvPr>
          <p:cNvSpPr txBox="1"/>
          <p:nvPr/>
        </p:nvSpPr>
        <p:spPr>
          <a:xfrm>
            <a:off x="4957822" y="3823670"/>
            <a:ext cx="10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mousepad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D72E9-81BC-2B8E-9581-40B3ECD6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22" y="1537631"/>
            <a:ext cx="1943371" cy="466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60C78-DAA7-03A0-226F-1761A3466ADF}"/>
              </a:ext>
            </a:extLst>
          </p:cNvPr>
          <p:cNvSpPr txBox="1"/>
          <p:nvPr/>
        </p:nvSpPr>
        <p:spPr>
          <a:xfrm>
            <a:off x="1066069" y="2044956"/>
            <a:ext cx="24774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Open a file in nano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C4CCB1-2C52-C98D-A290-5A8B67C0D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85" y="2392634"/>
            <a:ext cx="1771815" cy="893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C965D-42E2-A1B4-1279-DE16687DFEA5}"/>
              </a:ext>
            </a:extLst>
          </p:cNvPr>
          <p:cNvSpPr txBox="1"/>
          <p:nvPr/>
        </p:nvSpPr>
        <p:spPr>
          <a:xfrm>
            <a:off x="844364" y="3254472"/>
            <a:ext cx="31652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Ctrl +s to save, Ctrl + x to leave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2985A-0E5A-99CE-05C0-693ED9174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30" y="1497438"/>
            <a:ext cx="3737328" cy="42179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9FF2D54-8867-B423-191C-4F487EE29237}"/>
              </a:ext>
            </a:extLst>
          </p:cNvPr>
          <p:cNvSpPr/>
          <p:nvPr/>
        </p:nvSpPr>
        <p:spPr>
          <a:xfrm>
            <a:off x="5667270" y="1537631"/>
            <a:ext cx="432079" cy="42179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C919-61AD-067C-3DB5-F61853CCF502}"/>
              </a:ext>
            </a:extLst>
          </p:cNvPr>
          <p:cNvSpPr txBox="1"/>
          <p:nvPr/>
        </p:nvSpPr>
        <p:spPr>
          <a:xfrm>
            <a:off x="4556930" y="1958932"/>
            <a:ext cx="37373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Should come pre-installed with kali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EBAFAD-E5E9-8187-CA33-DF097DD4E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184" y="2337344"/>
            <a:ext cx="1818817" cy="9171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6BAE39-1CFE-C157-2FFA-D15513ECFE59}"/>
              </a:ext>
            </a:extLst>
          </p:cNvPr>
          <p:cNvSpPr txBox="1"/>
          <p:nvPr/>
        </p:nvSpPr>
        <p:spPr>
          <a:xfrm>
            <a:off x="4706283" y="3254471"/>
            <a:ext cx="34386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User friendlier UI that can be interacted with using cursor</a:t>
            </a:r>
          </a:p>
        </p:txBody>
      </p:sp>
    </p:spTree>
    <p:extLst>
      <p:ext uri="{BB962C8B-B14F-4D97-AF65-F5344CB8AC3E}">
        <p14:creationId xmlns:p14="http://schemas.microsoft.com/office/powerpoint/2010/main" val="311444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3888059" y="365546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View contents of a file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3092605" y="365546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3092605" y="378265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BDE1F-5168-42B7-77B0-561CC7B9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22" y="1822323"/>
            <a:ext cx="6516356" cy="621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57E34-BBE0-7436-8314-64450EE65FAE}"/>
              </a:ext>
            </a:extLst>
          </p:cNvPr>
          <p:cNvSpPr txBox="1"/>
          <p:nvPr/>
        </p:nvSpPr>
        <p:spPr>
          <a:xfrm>
            <a:off x="2572378" y="2723930"/>
            <a:ext cx="3159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Reveal contents of a file</a:t>
            </a:r>
          </a:p>
        </p:txBody>
      </p:sp>
    </p:spTree>
    <p:extLst>
      <p:ext uri="{BB962C8B-B14F-4D97-AF65-F5344CB8AC3E}">
        <p14:creationId xmlns:p14="http://schemas.microsoft.com/office/powerpoint/2010/main" val="301811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Directory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699806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Make directory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904352" y="37149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904352" y="384213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err="1">
                <a:solidFill>
                  <a:schemeClr val="bg1"/>
                </a:solidFill>
              </a:rPr>
              <a:t>mkdir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E53F5-B922-74A8-7F1C-AC092F74FFAB}"/>
              </a:ext>
            </a:extLst>
          </p:cNvPr>
          <p:cNvSpPr txBox="1"/>
          <p:nvPr/>
        </p:nvSpPr>
        <p:spPr>
          <a:xfrm>
            <a:off x="1580506" y="2113005"/>
            <a:ext cx="2318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Create a single 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715CD-E4D5-3B5E-D941-5563D3F6CCCF}"/>
              </a:ext>
            </a:extLst>
          </p:cNvPr>
          <p:cNvSpPr txBox="1"/>
          <p:nvPr/>
        </p:nvSpPr>
        <p:spPr>
          <a:xfrm>
            <a:off x="1541013" y="2963560"/>
            <a:ext cx="2318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Create multiple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E138EB-AC67-18DF-2838-498F7B612069}"/>
              </a:ext>
            </a:extLst>
          </p:cNvPr>
          <p:cNvSpPr/>
          <p:nvPr/>
        </p:nvSpPr>
        <p:spPr>
          <a:xfrm>
            <a:off x="5933554" y="37149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Remove file</a:t>
            </a:r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0D1A8F-5AAC-944F-64DE-A2B4D0F4B661}"/>
              </a:ext>
            </a:extLst>
          </p:cNvPr>
          <p:cNvSpPr/>
          <p:nvPr/>
        </p:nvSpPr>
        <p:spPr>
          <a:xfrm>
            <a:off x="5138100" y="37149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err="1"/>
              <a:t>rmdir</a:t>
            </a:r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15EBA3-12B5-94D2-E801-68F978E9D168}"/>
              </a:ext>
            </a:extLst>
          </p:cNvPr>
          <p:cNvSpPr txBox="1"/>
          <p:nvPr/>
        </p:nvSpPr>
        <p:spPr>
          <a:xfrm>
            <a:off x="5367280" y="2097924"/>
            <a:ext cx="2318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 a single </a:t>
            </a:r>
            <a:r>
              <a:rPr lang="en-SG" sz="13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empty</a:t>
            </a:r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directory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DF321-BE12-00C2-044C-47B17645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95" y="1652383"/>
            <a:ext cx="1685012" cy="428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6E09AA-1D62-BE4C-99DB-FCA86710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04" y="2633961"/>
            <a:ext cx="2410161" cy="352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C3047-74E0-BB38-27A3-06F6FC10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302" y="1652382"/>
            <a:ext cx="1670733" cy="428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F3AAD-00F5-E476-31A0-B98C7412E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239" y="2633961"/>
            <a:ext cx="3184857" cy="3524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BC1E05-FEB2-3209-D60B-73FD9BCB6DA7}"/>
              </a:ext>
            </a:extLst>
          </p:cNvPr>
          <p:cNvSpPr txBox="1"/>
          <p:nvPr/>
        </p:nvSpPr>
        <p:spPr>
          <a:xfrm>
            <a:off x="5367280" y="3058298"/>
            <a:ext cx="2751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Remove multiple Directories</a:t>
            </a:r>
          </a:p>
        </p:txBody>
      </p:sp>
    </p:spTree>
    <p:extLst>
      <p:ext uri="{BB962C8B-B14F-4D97-AF65-F5344CB8AC3E}">
        <p14:creationId xmlns:p14="http://schemas.microsoft.com/office/powerpoint/2010/main" val="248302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Copying and Moving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763137" y="3672114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Move file / directory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967683" y="3672114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967683" y="3799308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mv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5D900-D77F-04CC-E253-C4BD26E3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53" y="1822958"/>
            <a:ext cx="3141067" cy="575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CAD21-611B-2575-F2DE-EE2824E0C4A3}"/>
              </a:ext>
            </a:extLst>
          </p:cNvPr>
          <p:cNvSpPr txBox="1"/>
          <p:nvPr/>
        </p:nvSpPr>
        <p:spPr>
          <a:xfrm>
            <a:off x="904353" y="2433937"/>
            <a:ext cx="30777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Can be used to move files / sub-directories into different parent directories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F8559-BB9B-3B79-16BF-E65382DB96E0}"/>
              </a:ext>
            </a:extLst>
          </p:cNvPr>
          <p:cNvSpPr/>
          <p:nvPr/>
        </p:nvSpPr>
        <p:spPr>
          <a:xfrm>
            <a:off x="5367454" y="3672114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copy file / directory</a:t>
            </a:r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6F0F7B-E192-CB39-EEC8-115ACA8DBD67}"/>
              </a:ext>
            </a:extLst>
          </p:cNvPr>
          <p:cNvSpPr/>
          <p:nvPr/>
        </p:nvSpPr>
        <p:spPr>
          <a:xfrm>
            <a:off x="4572000" y="3672114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D8203-B82F-8DFB-2D36-079F3F0A54F6}"/>
              </a:ext>
            </a:extLst>
          </p:cNvPr>
          <p:cNvSpPr txBox="1"/>
          <p:nvPr/>
        </p:nvSpPr>
        <p:spPr>
          <a:xfrm>
            <a:off x="4572000" y="3799308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9C45C-ED44-B974-9D1C-E441024E7014}"/>
              </a:ext>
            </a:extLst>
          </p:cNvPr>
          <p:cNvSpPr txBox="1"/>
          <p:nvPr/>
        </p:nvSpPr>
        <p:spPr>
          <a:xfrm>
            <a:off x="4572000" y="2445464"/>
            <a:ext cx="30777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Can be used to copy files / sub-directories into different parent directories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A53FCE-2679-F3E3-B434-094797FB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828050"/>
            <a:ext cx="3568390" cy="57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User types</a:t>
            </a:r>
          </a:p>
        </p:txBody>
      </p:sp>
      <p:sp>
        <p:nvSpPr>
          <p:cNvPr id="6" name="Google Shape;1811;p68">
            <a:extLst>
              <a:ext uri="{FF2B5EF4-FFF2-40B4-BE49-F238E27FC236}">
                <a16:creationId xmlns:a16="http://schemas.microsoft.com/office/drawing/2014/main" id="{76DC77D0-72A4-B864-0577-698AD1BEE4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3093" y="1627031"/>
            <a:ext cx="3528617" cy="2070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rgbClr val="FF0000"/>
                </a:solidFill>
              </a:rPr>
              <a:t>Super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bg1"/>
                </a:solidFill>
              </a:rPr>
              <a:t>Full access to entire file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bg1"/>
                </a:solidFill>
              </a:rPr>
              <a:t>Can make, edit, or delete files as they 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" name="Google Shape;1811;p68">
            <a:extLst>
              <a:ext uri="{FF2B5EF4-FFF2-40B4-BE49-F238E27FC236}">
                <a16:creationId xmlns:a16="http://schemas.microsoft.com/office/drawing/2014/main" id="{F018CCEF-2B69-6E28-83B0-E8A2EA093406}"/>
              </a:ext>
            </a:extLst>
          </p:cNvPr>
          <p:cNvSpPr txBox="1">
            <a:spLocks/>
          </p:cNvSpPr>
          <p:nvPr/>
        </p:nvSpPr>
        <p:spPr>
          <a:xfrm>
            <a:off x="4572000" y="1627031"/>
            <a:ext cx="3528617" cy="207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>
                <a:solidFill>
                  <a:schemeClr val="accent3"/>
                </a:solidFill>
              </a:rPr>
              <a:t>Regular Users</a:t>
            </a:r>
          </a:p>
          <a:p>
            <a:pPr marL="0" indent="0"/>
            <a:endParaRPr lang="en-GB">
              <a:solidFill>
                <a:schemeClr val="bg1"/>
              </a:solidFill>
            </a:endParaRPr>
          </a:p>
          <a:p>
            <a:pPr marL="0" indent="0"/>
            <a:r>
              <a:rPr lang="en-GB">
                <a:solidFill>
                  <a:schemeClr val="bg1"/>
                </a:solidFill>
              </a:rPr>
              <a:t>Limited access</a:t>
            </a:r>
          </a:p>
          <a:p>
            <a:pPr marL="0" indent="0"/>
            <a:endParaRPr lang="en-GB">
              <a:solidFill>
                <a:schemeClr val="bg1"/>
              </a:solidFill>
            </a:endParaRPr>
          </a:p>
          <a:p>
            <a:pPr marL="0" indent="0"/>
            <a:r>
              <a:rPr lang="en-GB"/>
              <a:t>Full access to their own home directories </a:t>
            </a:r>
          </a:p>
        </p:txBody>
      </p:sp>
    </p:spTree>
    <p:extLst>
      <p:ext uri="{BB962C8B-B14F-4D97-AF65-F5344CB8AC3E}">
        <p14:creationId xmlns:p14="http://schemas.microsoft.com/office/powerpoint/2010/main" val="7999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Becoming a super user</a:t>
            </a:r>
          </a:p>
        </p:txBody>
      </p:sp>
      <p:sp>
        <p:nvSpPr>
          <p:cNvPr id="9" name="Google Shape;1811;p68">
            <a:extLst>
              <a:ext uri="{FF2B5EF4-FFF2-40B4-BE49-F238E27FC236}">
                <a16:creationId xmlns:a16="http://schemas.microsoft.com/office/drawing/2014/main" id="{F018CCEF-2B69-6E28-83B0-E8A2EA093406}"/>
              </a:ext>
            </a:extLst>
          </p:cNvPr>
          <p:cNvSpPr txBox="1">
            <a:spLocks/>
          </p:cNvSpPr>
          <p:nvPr/>
        </p:nvSpPr>
        <p:spPr>
          <a:xfrm>
            <a:off x="4572000" y="1627031"/>
            <a:ext cx="3528617" cy="207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err="1">
                <a:solidFill>
                  <a:schemeClr val="accent2">
                    <a:lumMod val="75000"/>
                  </a:schemeClr>
                </a:solidFill>
              </a:rPr>
              <a:t>sudo</a:t>
            </a:r>
            <a:r>
              <a:rPr lang="en-GB">
                <a:solidFill>
                  <a:schemeClr val="bg1"/>
                </a:solidFill>
              </a:rPr>
              <a:t> (super user do) – temporarily elevate privilege when running command</a:t>
            </a:r>
          </a:p>
          <a:p>
            <a:pPr marL="0" indent="0"/>
            <a:r>
              <a:rPr lang="en-GB" err="1">
                <a:solidFill>
                  <a:schemeClr val="bg1"/>
                </a:solidFill>
              </a:rPr>
              <a:t>su</a:t>
            </a:r>
            <a:r>
              <a:rPr lang="en-GB">
                <a:solidFill>
                  <a:schemeClr val="bg1"/>
                </a:solidFill>
              </a:rPr>
              <a:t> (Switch users) – switch user</a:t>
            </a:r>
          </a:p>
          <a:p>
            <a:pPr marL="0" indent="0"/>
            <a:r>
              <a:rPr lang="en-GB" err="1">
                <a:solidFill>
                  <a:schemeClr val="accent2">
                    <a:lumMod val="75000"/>
                  </a:schemeClr>
                </a:solidFill>
              </a:rPr>
              <a:t>sudo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su</a:t>
            </a:r>
            <a:r>
              <a:rPr lang="en-GB">
                <a:solidFill>
                  <a:schemeClr val="bg1"/>
                </a:solidFill>
              </a:rPr>
              <a:t> – switch to root account (max Privilege)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36D6C-75A6-68D4-141E-598E73D1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5" y="1974416"/>
            <a:ext cx="3678135" cy="1055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C3A43-5BF0-A960-3D19-4BDBAD5AD4EC}"/>
              </a:ext>
            </a:extLst>
          </p:cNvPr>
          <p:cNvSpPr txBox="1"/>
          <p:nvPr/>
        </p:nvSpPr>
        <p:spPr>
          <a:xfrm>
            <a:off x="893865" y="3217411"/>
            <a:ext cx="367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Hint: password cannot be seen when being entered</a:t>
            </a:r>
          </a:p>
          <a:p>
            <a:endParaRPr lang="en-SG" sz="10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SG" sz="10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VM Credentials: ycep24:ycep24</a:t>
            </a:r>
          </a:p>
        </p:txBody>
      </p:sp>
    </p:spTree>
    <p:extLst>
      <p:ext uri="{BB962C8B-B14F-4D97-AF65-F5344CB8AC3E}">
        <p14:creationId xmlns:p14="http://schemas.microsoft.com/office/powerpoint/2010/main" val="37693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Permissions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CEA65-AEC7-F071-1A51-BC5C262D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40" y="1716162"/>
            <a:ext cx="3643282" cy="159477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5C2EBC0-EEB0-C04C-4E7A-96221D4AE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5525" y="1343539"/>
            <a:ext cx="3519533" cy="2494932"/>
          </a:xfrm>
        </p:spPr>
        <p:txBody>
          <a:bodyPr/>
          <a:lstStyle/>
          <a:p>
            <a:pPr marL="139700" indent="0"/>
            <a:r>
              <a:rPr lang="en-SG" sz="1400"/>
              <a:t>4 stands for “read”</a:t>
            </a:r>
          </a:p>
          <a:p>
            <a:pPr marL="139700" indent="0"/>
            <a:r>
              <a:rPr lang="en-SG" sz="1400"/>
              <a:t>2 stands for “write”</a:t>
            </a:r>
          </a:p>
          <a:p>
            <a:pPr marL="139700" indent="0"/>
            <a:r>
              <a:rPr lang="en-SG" sz="1400"/>
              <a:t>1 stands for “execute”</a:t>
            </a:r>
          </a:p>
          <a:p>
            <a:pPr marL="139700" indent="0"/>
            <a:r>
              <a:rPr lang="en-SG" sz="1400"/>
              <a:t>0 stands for “No permissions</a:t>
            </a:r>
          </a:p>
        </p:txBody>
      </p:sp>
    </p:spTree>
    <p:extLst>
      <p:ext uri="{BB962C8B-B14F-4D97-AF65-F5344CB8AC3E}">
        <p14:creationId xmlns:p14="http://schemas.microsoft.com/office/powerpoint/2010/main" val="3229425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CHMOD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3885324" y="3816238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Change file permissions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3089870" y="3816238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3089870" y="3943432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err="1">
                <a:solidFill>
                  <a:schemeClr val="bg1"/>
                </a:solidFill>
              </a:rPr>
              <a:t>chmod</a:t>
            </a:r>
            <a:endParaRPr lang="en-SG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95E664-CE61-CA59-104A-503F7A8E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6" y="1384512"/>
            <a:ext cx="4254056" cy="13516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FE7193-4A78-AF0E-3371-E4086E86E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66" y="2774726"/>
            <a:ext cx="4937344" cy="9337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7948602-9E59-0580-6D7E-62801D7E3226}"/>
              </a:ext>
            </a:extLst>
          </p:cNvPr>
          <p:cNvSpPr/>
          <p:nvPr/>
        </p:nvSpPr>
        <p:spPr>
          <a:xfrm>
            <a:off x="1467059" y="2034791"/>
            <a:ext cx="145701" cy="1607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344D4-8549-89C4-9AC8-D2AE623DC572}"/>
              </a:ext>
            </a:extLst>
          </p:cNvPr>
          <p:cNvSpPr/>
          <p:nvPr/>
        </p:nvSpPr>
        <p:spPr>
          <a:xfrm>
            <a:off x="1539909" y="2926032"/>
            <a:ext cx="178359" cy="16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AAE11EB2-BFF0-DEF4-3D60-863B8B2DD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5628" y="1390945"/>
            <a:ext cx="2333829" cy="2923947"/>
          </a:xfrm>
        </p:spPr>
        <p:txBody>
          <a:bodyPr anchor="t"/>
          <a:lstStyle/>
          <a:p>
            <a:pPr marL="139700" indent="0"/>
            <a:r>
              <a:rPr lang="en-SG" sz="1400"/>
              <a:t>+X added execute perms for all</a:t>
            </a:r>
          </a:p>
          <a:p>
            <a:pPr marL="139700" indent="0"/>
            <a:endParaRPr lang="en-SG" sz="1400"/>
          </a:p>
          <a:p>
            <a:pPr marL="139700" indent="0"/>
            <a:r>
              <a:rPr lang="en-SG" sz="1400"/>
              <a:t>-x removed execute perms for all</a:t>
            </a:r>
          </a:p>
          <a:p>
            <a:pPr marL="139700" indent="0"/>
            <a:endParaRPr lang="en-SG" sz="1400"/>
          </a:p>
          <a:p>
            <a:pPr marL="139700" indent="0"/>
            <a:r>
              <a:rPr lang="en-SG" sz="1400"/>
              <a:t>*Executables cannot be run without the correct perms</a:t>
            </a:r>
          </a:p>
          <a:p>
            <a:pPr marL="139700" indent="0"/>
            <a:endParaRPr lang="en-SG" sz="1400"/>
          </a:p>
          <a:p>
            <a:pPr marL="139700" indent="0"/>
            <a:endParaRPr lang="en-SG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97F38D-77D5-CF48-A1F5-DE654D380032}"/>
              </a:ext>
            </a:extLst>
          </p:cNvPr>
          <p:cNvSpPr/>
          <p:nvPr/>
        </p:nvSpPr>
        <p:spPr>
          <a:xfrm>
            <a:off x="904353" y="2599375"/>
            <a:ext cx="635556" cy="160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CBD562-2BF2-CFC3-E48D-E9781BC9762A}"/>
              </a:ext>
            </a:extLst>
          </p:cNvPr>
          <p:cNvSpPr/>
          <p:nvPr/>
        </p:nvSpPr>
        <p:spPr>
          <a:xfrm>
            <a:off x="904353" y="3562319"/>
            <a:ext cx="635556" cy="160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2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Grep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3888059" y="365546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Search text or files for specific patterns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3092605" y="365546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3092605" y="378265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grep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1C4EA-3D89-F74A-F8B9-CBD5E8D7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669203"/>
            <a:ext cx="5456255" cy="10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2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4"/>
          <p:cNvSpPr txBox="1">
            <a:spLocks noGrp="1"/>
          </p:cNvSpPr>
          <p:nvPr>
            <p:ph type="title"/>
          </p:nvPr>
        </p:nvSpPr>
        <p:spPr>
          <a:xfrm>
            <a:off x="1804623" y="1171039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/Intro to Linux</a:t>
            </a:r>
            <a:endParaRPr sz="1800"/>
          </a:p>
        </p:txBody>
      </p:sp>
      <p:sp>
        <p:nvSpPr>
          <p:cNvPr id="906" name="Google Shape;906;p54"/>
          <p:cNvSpPr txBox="1">
            <a:spLocks noGrp="1"/>
          </p:cNvSpPr>
          <p:nvPr>
            <p:ph type="title" idx="2"/>
          </p:nvPr>
        </p:nvSpPr>
        <p:spPr>
          <a:xfrm>
            <a:off x="880023" y="1171030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/01</a:t>
            </a:r>
            <a:endParaRPr sz="2800"/>
          </a:p>
        </p:txBody>
      </p:sp>
      <p:sp>
        <p:nvSpPr>
          <p:cNvPr id="907" name="Google Shape;907;p54"/>
          <p:cNvSpPr txBox="1">
            <a:spLocks noGrp="1"/>
          </p:cNvSpPr>
          <p:nvPr>
            <p:ph type="subTitle" idx="1"/>
          </p:nvPr>
        </p:nvSpPr>
        <p:spPr>
          <a:xfrm>
            <a:off x="1892823" y="1509511"/>
            <a:ext cx="5978400" cy="2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/>
              <a:t>What is Linux?</a:t>
            </a:r>
            <a:endParaRPr sz="1100"/>
          </a:p>
        </p:txBody>
      </p:sp>
      <p:sp>
        <p:nvSpPr>
          <p:cNvPr id="908" name="Google Shape;908;p54"/>
          <p:cNvSpPr txBox="1">
            <a:spLocks noGrp="1"/>
          </p:cNvSpPr>
          <p:nvPr>
            <p:ph type="title" idx="6"/>
          </p:nvPr>
        </p:nvSpPr>
        <p:spPr>
          <a:xfrm>
            <a:off x="1840799" y="2579747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/Intro to Kali Linux</a:t>
            </a:r>
            <a:endParaRPr sz="1800"/>
          </a:p>
        </p:txBody>
      </p:sp>
      <p:sp>
        <p:nvSpPr>
          <p:cNvPr id="909" name="Google Shape;909;p54"/>
          <p:cNvSpPr txBox="1">
            <a:spLocks noGrp="1"/>
          </p:cNvSpPr>
          <p:nvPr>
            <p:ph type="title" idx="7"/>
          </p:nvPr>
        </p:nvSpPr>
        <p:spPr>
          <a:xfrm>
            <a:off x="916199" y="2579732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/03</a:t>
            </a:r>
            <a:endParaRPr sz="2800"/>
          </a:p>
        </p:txBody>
      </p:sp>
      <p:sp>
        <p:nvSpPr>
          <p:cNvPr id="910" name="Google Shape;910;p54"/>
          <p:cNvSpPr txBox="1">
            <a:spLocks noGrp="1"/>
          </p:cNvSpPr>
          <p:nvPr>
            <p:ph type="subTitle" idx="8"/>
          </p:nvPr>
        </p:nvSpPr>
        <p:spPr>
          <a:xfrm>
            <a:off x="1892823" y="2888890"/>
            <a:ext cx="6302576" cy="2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Essential CLI commands for navigation and file management</a:t>
            </a:r>
            <a:endParaRPr sz="1200"/>
          </a:p>
        </p:txBody>
      </p:sp>
      <p:sp>
        <p:nvSpPr>
          <p:cNvPr id="911" name="Google Shape;911;p54"/>
          <p:cNvSpPr/>
          <p:nvPr/>
        </p:nvSpPr>
        <p:spPr>
          <a:xfrm>
            <a:off x="1507194" y="159708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 sz="1200"/>
          </a:p>
        </p:txBody>
      </p:sp>
      <p:sp>
        <p:nvSpPr>
          <p:cNvPr id="912" name="Google Shape;912;p54"/>
          <p:cNvSpPr/>
          <p:nvPr/>
        </p:nvSpPr>
        <p:spPr>
          <a:xfrm>
            <a:off x="1543370" y="300588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 sz="1200"/>
          </a:p>
        </p:txBody>
      </p:sp>
      <p:sp>
        <p:nvSpPr>
          <p:cNvPr id="913" name="Google Shape;913;p54"/>
          <p:cNvSpPr txBox="1">
            <a:spLocks noGrp="1"/>
          </p:cNvSpPr>
          <p:nvPr>
            <p:ph type="title" idx="3"/>
          </p:nvPr>
        </p:nvSpPr>
        <p:spPr>
          <a:xfrm>
            <a:off x="1840799" y="1839449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/Linux Navigation and Usage</a:t>
            </a:r>
            <a:endParaRPr sz="1800"/>
          </a:p>
        </p:txBody>
      </p:sp>
      <p:sp>
        <p:nvSpPr>
          <p:cNvPr id="914" name="Google Shape;914;p54"/>
          <p:cNvSpPr txBox="1">
            <a:spLocks noGrp="1"/>
          </p:cNvSpPr>
          <p:nvPr>
            <p:ph type="title" idx="4"/>
          </p:nvPr>
        </p:nvSpPr>
        <p:spPr>
          <a:xfrm>
            <a:off x="916199" y="1839449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/02</a:t>
            </a:r>
            <a:endParaRPr sz="2800"/>
          </a:p>
        </p:txBody>
      </p:sp>
      <p:sp>
        <p:nvSpPr>
          <p:cNvPr id="915" name="Google Shape;915;p54"/>
          <p:cNvSpPr txBox="1">
            <a:spLocks noGrp="1"/>
          </p:cNvSpPr>
          <p:nvPr>
            <p:ph type="subTitle" idx="5"/>
          </p:nvPr>
        </p:nvSpPr>
        <p:spPr>
          <a:xfrm>
            <a:off x="1840799" y="2207270"/>
            <a:ext cx="5978400" cy="2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Differences between CLI and GUI + Useful tools </a:t>
            </a:r>
            <a:endParaRPr sz="1100"/>
          </a:p>
        </p:txBody>
      </p:sp>
      <p:sp>
        <p:nvSpPr>
          <p:cNvPr id="916" name="Google Shape;916;p54"/>
          <p:cNvSpPr txBox="1">
            <a:spLocks noGrp="1"/>
          </p:cNvSpPr>
          <p:nvPr>
            <p:ph type="title" idx="9"/>
          </p:nvPr>
        </p:nvSpPr>
        <p:spPr>
          <a:xfrm>
            <a:off x="1840799" y="3293169"/>
            <a:ext cx="5978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/Kali Linux Tools</a:t>
            </a:r>
            <a:endParaRPr sz="1800"/>
          </a:p>
        </p:txBody>
      </p:sp>
      <p:sp>
        <p:nvSpPr>
          <p:cNvPr id="917" name="Google Shape;917;p54"/>
          <p:cNvSpPr txBox="1">
            <a:spLocks noGrp="1"/>
          </p:cNvSpPr>
          <p:nvPr>
            <p:ph type="title" idx="13"/>
          </p:nvPr>
        </p:nvSpPr>
        <p:spPr>
          <a:xfrm>
            <a:off x="916199" y="3293166"/>
            <a:ext cx="8364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>
                    <a:lumMod val="60000"/>
                    <a:lumOff val="40000"/>
                  </a:schemeClr>
                </a:solidFill>
              </a:rPr>
              <a:t>/04</a:t>
            </a:r>
            <a:endParaRPr sz="28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8" name="Google Shape;918;p54"/>
          <p:cNvSpPr txBox="1">
            <a:spLocks noGrp="1"/>
          </p:cNvSpPr>
          <p:nvPr>
            <p:ph type="subTitle" idx="14"/>
          </p:nvPr>
        </p:nvSpPr>
        <p:spPr>
          <a:xfrm>
            <a:off x="1840799" y="3660988"/>
            <a:ext cx="5978400" cy="2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100"/>
              <a:t>Introducing some Kali Linux tools</a:t>
            </a:r>
          </a:p>
        </p:txBody>
      </p:sp>
      <p:sp>
        <p:nvSpPr>
          <p:cNvPr id="919" name="Google Shape;919;p5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grpSp>
        <p:nvGrpSpPr>
          <p:cNvPr id="920" name="Google Shape;920;p5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21" name="Google Shape;921;p5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5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5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4" name="Google Shape;924;p54"/>
          <p:cNvGrpSpPr/>
          <p:nvPr/>
        </p:nvGrpSpPr>
        <p:grpSpPr>
          <a:xfrm>
            <a:off x="58025" y="4053824"/>
            <a:ext cx="145867" cy="958251"/>
            <a:chOff x="286625" y="3923799"/>
            <a:chExt cx="145867" cy="958251"/>
          </a:xfrm>
        </p:grpSpPr>
        <p:sp>
          <p:nvSpPr>
            <p:cNvPr id="925" name="Google Shape;925;p5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grpSp>
          <p:nvGrpSpPr>
            <p:cNvPr id="926" name="Google Shape;926;p5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27" name="Google Shape;927;p5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grpSp>
            <p:nvGrpSpPr>
              <p:cNvPr id="928" name="Google Shape;928;p5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29" name="Google Shape;929;p5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0" name="Google Shape;930;p5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1" name="Google Shape;931;p5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32" name="Google Shape;932;p5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  <p:sp>
            <p:nvSpPr>
              <p:cNvPr id="933" name="Google Shape;933;p5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/>
              </a:p>
            </p:txBody>
          </p:sp>
        </p:grpSp>
      </p:grpSp>
      <p:sp>
        <p:nvSpPr>
          <p:cNvPr id="934" name="Google Shape;934;p5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5" name="Google Shape;935;p54"/>
          <p:cNvSpPr/>
          <p:nvPr/>
        </p:nvSpPr>
        <p:spPr>
          <a:xfrm>
            <a:off x="1543370" y="226558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 sz="1200"/>
          </a:p>
        </p:txBody>
      </p:sp>
      <p:sp>
        <p:nvSpPr>
          <p:cNvPr id="936" name="Google Shape;936;p5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4">
            <a:hlinkClick r:id="rId4" action="ppaction://hlinksldjump"/>
          </p:cNvPr>
          <p:cNvSpPr/>
          <p:nvPr/>
        </p:nvSpPr>
        <p:spPr>
          <a:xfrm>
            <a:off x="48000" y="445375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38" name="Google Shape;938;p54">
            <a:hlinkClick r:id="" action="ppaction://noaction"/>
          </p:cNvPr>
          <p:cNvSpPr/>
          <p:nvPr/>
        </p:nvSpPr>
        <p:spPr>
          <a:xfrm>
            <a:off x="48000" y="4046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39" name="Google Shape;939;p54">
            <a:hlinkClick r:id="" action="ppaction://noaction"/>
          </p:cNvPr>
          <p:cNvSpPr/>
          <p:nvPr/>
        </p:nvSpPr>
        <p:spPr>
          <a:xfrm>
            <a:off x="48000" y="48753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940" name="Google Shape;940;p5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41" name="Google Shape;941;p5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54"/>
          <p:cNvSpPr/>
          <p:nvPr/>
        </p:nvSpPr>
        <p:spPr>
          <a:xfrm>
            <a:off x="1543370" y="370517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 sz="1200"/>
          </a:p>
        </p:txBody>
      </p:sp>
      <p:sp>
        <p:nvSpPr>
          <p:cNvPr id="2" name="Google Shape;916;p54">
            <a:extLst>
              <a:ext uri="{FF2B5EF4-FFF2-40B4-BE49-F238E27FC236}">
                <a16:creationId xmlns:a16="http://schemas.microsoft.com/office/drawing/2014/main" id="{881464C8-FDE7-71A8-9715-ECB395DAD8A2}"/>
              </a:ext>
            </a:extLst>
          </p:cNvPr>
          <p:cNvSpPr txBox="1">
            <a:spLocks/>
          </p:cNvSpPr>
          <p:nvPr/>
        </p:nvSpPr>
        <p:spPr>
          <a:xfrm>
            <a:off x="1892823" y="4023150"/>
            <a:ext cx="5978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SG" sz="1800"/>
              <a:t>/CTF</a:t>
            </a:r>
          </a:p>
        </p:txBody>
      </p:sp>
      <p:sp>
        <p:nvSpPr>
          <p:cNvPr id="3" name="Google Shape;917;p54">
            <a:extLst>
              <a:ext uri="{FF2B5EF4-FFF2-40B4-BE49-F238E27FC236}">
                <a16:creationId xmlns:a16="http://schemas.microsoft.com/office/drawing/2014/main" id="{65AD1B54-6667-ADD3-96A3-683CC6032F7C}"/>
              </a:ext>
            </a:extLst>
          </p:cNvPr>
          <p:cNvSpPr txBox="1">
            <a:spLocks/>
          </p:cNvSpPr>
          <p:nvPr/>
        </p:nvSpPr>
        <p:spPr>
          <a:xfrm>
            <a:off x="968223" y="4023147"/>
            <a:ext cx="83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2800"/>
              <a:t>/05</a:t>
            </a:r>
          </a:p>
        </p:txBody>
      </p:sp>
      <p:sp>
        <p:nvSpPr>
          <p:cNvPr id="4" name="Google Shape;918;p54">
            <a:extLst>
              <a:ext uri="{FF2B5EF4-FFF2-40B4-BE49-F238E27FC236}">
                <a16:creationId xmlns:a16="http://schemas.microsoft.com/office/drawing/2014/main" id="{52365AB3-8466-F33E-970A-76FCC25BABA8}"/>
              </a:ext>
            </a:extLst>
          </p:cNvPr>
          <p:cNvSpPr txBox="1">
            <a:spLocks/>
          </p:cNvSpPr>
          <p:nvPr/>
        </p:nvSpPr>
        <p:spPr>
          <a:xfrm>
            <a:off x="1892823" y="4390969"/>
            <a:ext cx="59784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100"/>
              <a:t>Test your knowledge!</a:t>
            </a:r>
            <a:endParaRPr lang="en-US"/>
          </a:p>
        </p:txBody>
      </p:sp>
      <p:sp>
        <p:nvSpPr>
          <p:cNvPr id="5" name="Google Shape;944;p54">
            <a:extLst>
              <a:ext uri="{FF2B5EF4-FFF2-40B4-BE49-F238E27FC236}">
                <a16:creationId xmlns:a16="http://schemas.microsoft.com/office/drawing/2014/main" id="{96D138CA-A8FF-7913-20B1-B7C874AF4FE4}"/>
              </a:ext>
            </a:extLst>
          </p:cNvPr>
          <p:cNvSpPr/>
          <p:nvPr/>
        </p:nvSpPr>
        <p:spPr>
          <a:xfrm>
            <a:off x="1595394" y="444929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WGET and UNZIP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1689921" y="356000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Download files from the internet 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894467" y="356000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894467" y="368719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err="1">
                <a:solidFill>
                  <a:schemeClr val="bg1"/>
                </a:solidFill>
              </a:rPr>
              <a:t>wget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E6C8B-F2F1-5513-9A05-2534D3D42C83}"/>
              </a:ext>
            </a:extLst>
          </p:cNvPr>
          <p:cNvSpPr/>
          <p:nvPr/>
        </p:nvSpPr>
        <p:spPr>
          <a:xfrm>
            <a:off x="5967252" y="356000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Unzip files</a:t>
            </a:r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024F4C-2E96-D303-52BF-1A7B16BDA13C}"/>
              </a:ext>
            </a:extLst>
          </p:cNvPr>
          <p:cNvSpPr/>
          <p:nvPr/>
        </p:nvSpPr>
        <p:spPr>
          <a:xfrm>
            <a:off x="5171798" y="356000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7BC5D-67DC-0A9A-E058-CF929B9CD6B3}"/>
              </a:ext>
            </a:extLst>
          </p:cNvPr>
          <p:cNvSpPr txBox="1"/>
          <p:nvPr/>
        </p:nvSpPr>
        <p:spPr>
          <a:xfrm>
            <a:off x="5171798" y="368719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unzip</a:t>
            </a:r>
          </a:p>
        </p:txBody>
      </p:sp>
      <p:sp>
        <p:nvSpPr>
          <p:cNvPr id="11" name="Google Shape;994;p48">
            <a:extLst>
              <a:ext uri="{FF2B5EF4-FFF2-40B4-BE49-F238E27FC236}">
                <a16:creationId xmlns:a16="http://schemas.microsoft.com/office/drawing/2014/main" id="{9F5ABD70-B120-C198-7269-C082EF827902}"/>
              </a:ext>
            </a:extLst>
          </p:cNvPr>
          <p:cNvSpPr/>
          <p:nvPr/>
        </p:nvSpPr>
        <p:spPr>
          <a:xfrm>
            <a:off x="1075624" y="2402938"/>
            <a:ext cx="9990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Google Shape;1002;p48">
            <a:extLst>
              <a:ext uri="{FF2B5EF4-FFF2-40B4-BE49-F238E27FC236}">
                <a16:creationId xmlns:a16="http://schemas.microsoft.com/office/drawing/2014/main" id="{B9F440EE-DF20-9EE9-718F-250CEDF3F403}"/>
              </a:ext>
            </a:extLst>
          </p:cNvPr>
          <p:cNvSpPr/>
          <p:nvPr/>
        </p:nvSpPr>
        <p:spPr>
          <a:xfrm>
            <a:off x="2454651" y="2402938"/>
            <a:ext cx="1318504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Download link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994;p48">
            <a:extLst>
              <a:ext uri="{FF2B5EF4-FFF2-40B4-BE49-F238E27FC236}">
                <a16:creationId xmlns:a16="http://schemas.microsoft.com/office/drawing/2014/main" id="{E32C16CC-18BB-8E1D-B042-81475331ADFA}"/>
              </a:ext>
            </a:extLst>
          </p:cNvPr>
          <p:cNvSpPr/>
          <p:nvPr/>
        </p:nvSpPr>
        <p:spPr>
          <a:xfrm>
            <a:off x="5370845" y="2402938"/>
            <a:ext cx="999000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unzip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Google Shape;1002;p48">
            <a:extLst>
              <a:ext uri="{FF2B5EF4-FFF2-40B4-BE49-F238E27FC236}">
                <a16:creationId xmlns:a16="http://schemas.microsoft.com/office/drawing/2014/main" id="{C2C3D59F-7312-7CAC-2143-E1A3447D25F1}"/>
              </a:ext>
            </a:extLst>
          </p:cNvPr>
          <p:cNvSpPr/>
          <p:nvPr/>
        </p:nvSpPr>
        <p:spPr>
          <a:xfrm>
            <a:off x="6749872" y="2402938"/>
            <a:ext cx="1318504" cy="52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ipped file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0068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MAN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1A678-7BDB-7504-DBA0-8EFADF6B2291}"/>
              </a:ext>
            </a:extLst>
          </p:cNvPr>
          <p:cNvSpPr/>
          <p:nvPr/>
        </p:nvSpPr>
        <p:spPr>
          <a:xfrm>
            <a:off x="3888059" y="3655465"/>
            <a:ext cx="2282283" cy="542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/>
              <a:t>Display user manual</a:t>
            </a:r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99CE47-5D3D-DF92-CD39-C0CACA028566}"/>
              </a:ext>
            </a:extLst>
          </p:cNvPr>
          <p:cNvSpPr/>
          <p:nvPr/>
        </p:nvSpPr>
        <p:spPr>
          <a:xfrm>
            <a:off x="3092605" y="3655465"/>
            <a:ext cx="847493" cy="54269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01DF8-45F5-4752-91AA-83FB2A699B99}"/>
              </a:ext>
            </a:extLst>
          </p:cNvPr>
          <p:cNvSpPr txBox="1"/>
          <p:nvPr/>
        </p:nvSpPr>
        <p:spPr>
          <a:xfrm>
            <a:off x="3092605" y="3782659"/>
            <a:ext cx="84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man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B3DB8-945B-6B17-E48B-45B9C21E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82" y="1585858"/>
            <a:ext cx="2670516" cy="624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73CA1-48C1-FF75-0F2B-74373F39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83" y="2658856"/>
            <a:ext cx="1424841" cy="5480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ABA6F9-7CA9-6458-2005-A58220C3214C}"/>
              </a:ext>
            </a:extLst>
          </p:cNvPr>
          <p:cNvSpPr/>
          <p:nvPr/>
        </p:nvSpPr>
        <p:spPr>
          <a:xfrm>
            <a:off x="1801168" y="2755487"/>
            <a:ext cx="635556" cy="3092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B10851-8600-D586-2BB4-2738C8A66292}"/>
              </a:ext>
            </a:extLst>
          </p:cNvPr>
          <p:cNvCxnSpPr/>
          <p:nvPr/>
        </p:nvCxnSpPr>
        <p:spPr>
          <a:xfrm>
            <a:off x="2537209" y="2932864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6B1F97-2B38-BF3C-2581-22F81FCC7029}"/>
              </a:ext>
            </a:extLst>
          </p:cNvPr>
          <p:cNvSpPr txBox="1"/>
          <p:nvPr/>
        </p:nvSpPr>
        <p:spPr>
          <a:xfrm>
            <a:off x="2994410" y="2775554"/>
            <a:ext cx="8936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37CC7C-3957-47AF-549B-0DAD2743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580" y="1372397"/>
            <a:ext cx="4278067" cy="20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7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5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02" name="Google Shape;1102;p5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5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5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5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06" name="Google Shape;1106;p5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7" name="Google Shape;1107;p5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08" name="Google Shape;1108;p5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9" name="Google Shape;1109;p5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10" name="Google Shape;1110;p5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1" name="Google Shape;1111;p5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12" name="Google Shape;1112;p5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13" name="Google Shape;1113;p5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5" name="Google Shape;1115;p57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6" name="Google Shape;1116;p57"/>
          <p:cNvSpPr txBox="1">
            <a:spLocks noGrp="1"/>
          </p:cNvSpPr>
          <p:nvPr>
            <p:ph type="title"/>
          </p:nvPr>
        </p:nvSpPr>
        <p:spPr>
          <a:xfrm>
            <a:off x="2936400" y="2067625"/>
            <a:ext cx="32712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/>
              <a:t>Introduction to Kali Linux</a:t>
            </a:r>
          </a:p>
        </p:txBody>
      </p:sp>
      <p:sp>
        <p:nvSpPr>
          <p:cNvPr id="1117" name="Google Shape;1117;p57"/>
          <p:cNvSpPr txBox="1">
            <a:spLocks noGrp="1"/>
          </p:cNvSpPr>
          <p:nvPr>
            <p:ph type="title" idx="2"/>
          </p:nvPr>
        </p:nvSpPr>
        <p:spPr>
          <a:xfrm>
            <a:off x="3779700" y="1129700"/>
            <a:ext cx="15846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1119" name="Google Shape;1119;p57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7">
            <a:hlinkClick r:id="" action="ppaction://hlinkshowjump?jump=nextslide"/>
          </p:cNvPr>
          <p:cNvCxnSpPr/>
          <p:nvPr/>
        </p:nvCxnSpPr>
        <p:spPr>
          <a:xfrm>
            <a:off x="7455950" y="4010363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21" name="Google Shape;1121;p57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57"/>
          <p:cNvGrpSpPr/>
          <p:nvPr/>
        </p:nvGrpSpPr>
        <p:grpSpPr>
          <a:xfrm rot="10800000">
            <a:off x="9176875" y="3209800"/>
            <a:ext cx="145800" cy="517100"/>
            <a:chOff x="5691750" y="2376338"/>
            <a:chExt cx="145800" cy="517100"/>
          </a:xfrm>
        </p:grpSpPr>
        <p:sp>
          <p:nvSpPr>
            <p:cNvPr id="1125" name="Google Shape;1125;p57"/>
            <p:cNvSpPr/>
            <p:nvPr/>
          </p:nvSpPr>
          <p:spPr>
            <a:xfrm rot="10800000">
              <a:off x="5691750" y="2376338"/>
              <a:ext cx="145800" cy="126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57"/>
            <p:cNvGrpSpPr/>
            <p:nvPr/>
          </p:nvGrpSpPr>
          <p:grpSpPr>
            <a:xfrm>
              <a:off x="5691750" y="2571738"/>
              <a:ext cx="145800" cy="321700"/>
              <a:chOff x="5691750" y="2571738"/>
              <a:chExt cx="145800" cy="321700"/>
            </a:xfrm>
          </p:grpSpPr>
          <p:sp>
            <p:nvSpPr>
              <p:cNvPr id="1127" name="Google Shape;1127;p57"/>
              <p:cNvSpPr/>
              <p:nvPr/>
            </p:nvSpPr>
            <p:spPr>
              <a:xfrm rot="10800000">
                <a:off x="5691750" y="25717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 rot="10800000">
                <a:off x="5691750" y="27671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9" name="Google Shape;1129;p57"/>
          <p:cNvGrpSpPr/>
          <p:nvPr/>
        </p:nvGrpSpPr>
        <p:grpSpPr>
          <a:xfrm>
            <a:off x="1251400" y="1155025"/>
            <a:ext cx="1445400" cy="2767200"/>
            <a:chOff x="1251400" y="1099325"/>
            <a:chExt cx="1445400" cy="2767200"/>
          </a:xfrm>
        </p:grpSpPr>
        <p:sp>
          <p:nvSpPr>
            <p:cNvPr id="1130" name="Google Shape;1130;p57"/>
            <p:cNvSpPr/>
            <p:nvPr/>
          </p:nvSpPr>
          <p:spPr>
            <a:xfrm>
              <a:off x="1251400" y="1099325"/>
              <a:ext cx="1445400" cy="2767200"/>
            </a:xfrm>
            <a:prstGeom prst="roundRect">
              <a:avLst>
                <a:gd name="adj" fmla="val 5301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7"/>
            <p:cNvSpPr/>
            <p:nvPr/>
          </p:nvSpPr>
          <p:spPr>
            <a:xfrm>
              <a:off x="1306150" y="1377735"/>
              <a:ext cx="1335900" cy="22467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7"/>
            <p:cNvSpPr/>
            <p:nvPr/>
          </p:nvSpPr>
          <p:spPr>
            <a:xfrm>
              <a:off x="1396696" y="1472575"/>
              <a:ext cx="1156800" cy="5172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7"/>
            <p:cNvSpPr/>
            <p:nvPr/>
          </p:nvSpPr>
          <p:spPr>
            <a:xfrm>
              <a:off x="1489508" y="1623667"/>
              <a:ext cx="211691" cy="215028"/>
            </a:xfrm>
            <a:custGeom>
              <a:avLst/>
              <a:gdLst/>
              <a:ahLst/>
              <a:cxnLst/>
              <a:rect l="l" t="t" r="r" b="b"/>
              <a:pathLst>
                <a:path w="21410" h="21753" extrusionOk="0">
                  <a:moveTo>
                    <a:pt x="10706" y="6083"/>
                  </a:moveTo>
                  <a:cubicBezTo>
                    <a:pt x="10835" y="6083"/>
                    <a:pt x="10966" y="6088"/>
                    <a:pt x="11098" y="6098"/>
                  </a:cubicBezTo>
                  <a:cubicBezTo>
                    <a:pt x="13419" y="6281"/>
                    <a:pt x="15307" y="8163"/>
                    <a:pt x="15491" y="10491"/>
                  </a:cubicBezTo>
                  <a:cubicBezTo>
                    <a:pt x="15709" y="13314"/>
                    <a:pt x="13478" y="15677"/>
                    <a:pt x="10700" y="15677"/>
                  </a:cubicBezTo>
                  <a:cubicBezTo>
                    <a:pt x="10574" y="15677"/>
                    <a:pt x="10447" y="15672"/>
                    <a:pt x="10320" y="15662"/>
                  </a:cubicBezTo>
                  <a:cubicBezTo>
                    <a:pt x="7991" y="15478"/>
                    <a:pt x="6109" y="13590"/>
                    <a:pt x="5927" y="11269"/>
                  </a:cubicBezTo>
                  <a:cubicBezTo>
                    <a:pt x="5702" y="8444"/>
                    <a:pt x="7927" y="6083"/>
                    <a:pt x="10706" y="6083"/>
                  </a:cubicBezTo>
                  <a:close/>
                  <a:moveTo>
                    <a:pt x="8134" y="0"/>
                  </a:moveTo>
                  <a:lnTo>
                    <a:pt x="7677" y="2883"/>
                  </a:lnTo>
                  <a:cubicBezTo>
                    <a:pt x="6808" y="3215"/>
                    <a:pt x="6006" y="3685"/>
                    <a:pt x="5304" y="4263"/>
                  </a:cubicBezTo>
                  <a:lnTo>
                    <a:pt x="2569" y="3215"/>
                  </a:lnTo>
                  <a:lnTo>
                    <a:pt x="1" y="7666"/>
                  </a:lnTo>
                  <a:lnTo>
                    <a:pt x="2271" y="9507"/>
                  </a:lnTo>
                  <a:cubicBezTo>
                    <a:pt x="2197" y="9953"/>
                    <a:pt x="2163" y="10411"/>
                    <a:pt x="2163" y="10879"/>
                  </a:cubicBezTo>
                  <a:cubicBezTo>
                    <a:pt x="2163" y="11343"/>
                    <a:pt x="2197" y="11806"/>
                    <a:pt x="2271" y="12252"/>
                  </a:cubicBezTo>
                  <a:lnTo>
                    <a:pt x="1" y="14089"/>
                  </a:lnTo>
                  <a:lnTo>
                    <a:pt x="2569" y="18545"/>
                  </a:lnTo>
                  <a:lnTo>
                    <a:pt x="5304" y="17497"/>
                  </a:lnTo>
                  <a:cubicBezTo>
                    <a:pt x="6006" y="18075"/>
                    <a:pt x="6808" y="18539"/>
                    <a:pt x="7677" y="18870"/>
                  </a:cubicBezTo>
                  <a:lnTo>
                    <a:pt x="8134" y="21753"/>
                  </a:lnTo>
                  <a:lnTo>
                    <a:pt x="13276" y="21753"/>
                  </a:lnTo>
                  <a:lnTo>
                    <a:pt x="13733" y="18870"/>
                  </a:lnTo>
                  <a:cubicBezTo>
                    <a:pt x="14604" y="18539"/>
                    <a:pt x="15404" y="18075"/>
                    <a:pt x="16114" y="17497"/>
                  </a:cubicBezTo>
                  <a:lnTo>
                    <a:pt x="18841" y="18545"/>
                  </a:lnTo>
                  <a:lnTo>
                    <a:pt x="21410" y="14089"/>
                  </a:lnTo>
                  <a:lnTo>
                    <a:pt x="19139" y="12252"/>
                  </a:lnTo>
                  <a:cubicBezTo>
                    <a:pt x="19213" y="11800"/>
                    <a:pt x="19253" y="11343"/>
                    <a:pt x="19253" y="10879"/>
                  </a:cubicBezTo>
                  <a:cubicBezTo>
                    <a:pt x="19253" y="10411"/>
                    <a:pt x="19213" y="9953"/>
                    <a:pt x="19139" y="9507"/>
                  </a:cubicBezTo>
                  <a:lnTo>
                    <a:pt x="21410" y="7666"/>
                  </a:lnTo>
                  <a:lnTo>
                    <a:pt x="18841" y="3215"/>
                  </a:lnTo>
                  <a:lnTo>
                    <a:pt x="16114" y="4263"/>
                  </a:lnTo>
                  <a:cubicBezTo>
                    <a:pt x="15404" y="3685"/>
                    <a:pt x="14604" y="3215"/>
                    <a:pt x="13733" y="2883"/>
                  </a:cubicBezTo>
                  <a:lnTo>
                    <a:pt x="1327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7"/>
            <p:cNvSpPr/>
            <p:nvPr/>
          </p:nvSpPr>
          <p:spPr>
            <a:xfrm>
              <a:off x="1394700" y="2111750"/>
              <a:ext cx="1156800" cy="13872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1805690" y="1685266"/>
              <a:ext cx="640200" cy="91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7"/>
            <p:cNvSpPr/>
            <p:nvPr/>
          </p:nvSpPr>
          <p:spPr>
            <a:xfrm>
              <a:off x="1805690" y="1685275"/>
              <a:ext cx="456900" cy="91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7"/>
            <p:cNvSpPr/>
            <p:nvPr/>
          </p:nvSpPr>
          <p:spPr>
            <a:xfrm rot="-5400000">
              <a:off x="1091493" y="2763399"/>
              <a:ext cx="1007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7"/>
            <p:cNvSpPr/>
            <p:nvPr/>
          </p:nvSpPr>
          <p:spPr>
            <a:xfrm rot="-5400000">
              <a:off x="1235652" y="2907549"/>
              <a:ext cx="7194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7"/>
            <p:cNvSpPr/>
            <p:nvPr/>
          </p:nvSpPr>
          <p:spPr>
            <a:xfrm rot="-5400000">
              <a:off x="1288941" y="2763399"/>
              <a:ext cx="1007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7"/>
            <p:cNvSpPr/>
            <p:nvPr/>
          </p:nvSpPr>
          <p:spPr>
            <a:xfrm rot="-5400000">
              <a:off x="1516191" y="2990649"/>
              <a:ext cx="5532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7"/>
            <p:cNvSpPr/>
            <p:nvPr/>
          </p:nvSpPr>
          <p:spPr>
            <a:xfrm rot="-5400000">
              <a:off x="1488233" y="2763399"/>
              <a:ext cx="1007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7"/>
            <p:cNvSpPr/>
            <p:nvPr/>
          </p:nvSpPr>
          <p:spPr>
            <a:xfrm rot="-5400000">
              <a:off x="1802333" y="3077499"/>
              <a:ext cx="3795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7"/>
            <p:cNvSpPr/>
            <p:nvPr/>
          </p:nvSpPr>
          <p:spPr>
            <a:xfrm rot="-5400000">
              <a:off x="1686603" y="2763399"/>
              <a:ext cx="1007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7"/>
            <p:cNvSpPr/>
            <p:nvPr/>
          </p:nvSpPr>
          <p:spPr>
            <a:xfrm rot="-5400000">
              <a:off x="1787103" y="2863899"/>
              <a:ext cx="806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7"/>
            <p:cNvSpPr/>
            <p:nvPr/>
          </p:nvSpPr>
          <p:spPr>
            <a:xfrm rot="-5400000">
              <a:off x="1884973" y="2763399"/>
              <a:ext cx="10077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7"/>
            <p:cNvSpPr/>
            <p:nvPr/>
          </p:nvSpPr>
          <p:spPr>
            <a:xfrm rot="-5400000">
              <a:off x="1973923" y="2852349"/>
              <a:ext cx="829800" cy="83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7"/>
            <p:cNvSpPr/>
            <p:nvPr/>
          </p:nvSpPr>
          <p:spPr>
            <a:xfrm>
              <a:off x="1736187" y="1182137"/>
              <a:ext cx="79572" cy="79606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7"/>
            <p:cNvSpPr/>
            <p:nvPr/>
          </p:nvSpPr>
          <p:spPr>
            <a:xfrm>
              <a:off x="1882604" y="3674531"/>
              <a:ext cx="133224" cy="133316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7"/>
            <p:cNvSpPr/>
            <p:nvPr/>
          </p:nvSpPr>
          <p:spPr>
            <a:xfrm>
              <a:off x="1936013" y="1206042"/>
              <a:ext cx="276000" cy="31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7"/>
          <p:cNvGrpSpPr/>
          <p:nvPr/>
        </p:nvGrpSpPr>
        <p:grpSpPr>
          <a:xfrm>
            <a:off x="6346250" y="1633750"/>
            <a:ext cx="1707762" cy="2282375"/>
            <a:chOff x="6346250" y="1633750"/>
            <a:chExt cx="1707762" cy="2282375"/>
          </a:xfrm>
        </p:grpSpPr>
        <p:grpSp>
          <p:nvGrpSpPr>
            <p:cNvPr id="1151" name="Google Shape;1151;p57"/>
            <p:cNvGrpSpPr/>
            <p:nvPr/>
          </p:nvGrpSpPr>
          <p:grpSpPr>
            <a:xfrm>
              <a:off x="6592500" y="3399025"/>
              <a:ext cx="145800" cy="517100"/>
              <a:chOff x="5691750" y="2376338"/>
              <a:chExt cx="145800" cy="517100"/>
            </a:xfrm>
          </p:grpSpPr>
          <p:sp>
            <p:nvSpPr>
              <p:cNvPr id="1152" name="Google Shape;1152;p57"/>
              <p:cNvSpPr/>
              <p:nvPr/>
            </p:nvSpPr>
            <p:spPr>
              <a:xfrm rot="10800000">
                <a:off x="5691750" y="23763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3" name="Google Shape;1153;p57"/>
              <p:cNvGrpSpPr/>
              <p:nvPr/>
            </p:nvGrpSpPr>
            <p:grpSpPr>
              <a:xfrm>
                <a:off x="5691750" y="2571738"/>
                <a:ext cx="145800" cy="321700"/>
                <a:chOff x="5691750" y="2571738"/>
                <a:chExt cx="145800" cy="321700"/>
              </a:xfrm>
            </p:grpSpPr>
            <p:sp>
              <p:nvSpPr>
                <p:cNvPr id="1154" name="Google Shape;1154;p57"/>
                <p:cNvSpPr/>
                <p:nvPr/>
              </p:nvSpPr>
              <p:spPr>
                <a:xfrm rot="10800000">
                  <a:off x="5691750" y="25717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57"/>
                <p:cNvSpPr/>
                <p:nvPr/>
              </p:nvSpPr>
              <p:spPr>
                <a:xfrm rot="10800000">
                  <a:off x="5691750" y="27671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156;p57"/>
            <p:cNvGrpSpPr/>
            <p:nvPr/>
          </p:nvGrpSpPr>
          <p:grpSpPr>
            <a:xfrm rot="5400000">
              <a:off x="7641600" y="1448100"/>
              <a:ext cx="145800" cy="517100"/>
              <a:chOff x="5691750" y="2376338"/>
              <a:chExt cx="145800" cy="517100"/>
            </a:xfrm>
          </p:grpSpPr>
          <p:sp>
            <p:nvSpPr>
              <p:cNvPr id="1157" name="Google Shape;1157;p57"/>
              <p:cNvSpPr/>
              <p:nvPr/>
            </p:nvSpPr>
            <p:spPr>
              <a:xfrm rot="10800000">
                <a:off x="5691750" y="23763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8" name="Google Shape;1158;p57"/>
              <p:cNvGrpSpPr/>
              <p:nvPr/>
            </p:nvGrpSpPr>
            <p:grpSpPr>
              <a:xfrm>
                <a:off x="5691750" y="2571738"/>
                <a:ext cx="145800" cy="321700"/>
                <a:chOff x="5691750" y="2571738"/>
                <a:chExt cx="145800" cy="321700"/>
              </a:xfrm>
            </p:grpSpPr>
            <p:sp>
              <p:nvSpPr>
                <p:cNvPr id="1159" name="Google Shape;1159;p57"/>
                <p:cNvSpPr/>
                <p:nvPr/>
              </p:nvSpPr>
              <p:spPr>
                <a:xfrm rot="10800000">
                  <a:off x="5691750" y="25717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9283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57"/>
                <p:cNvSpPr/>
                <p:nvPr/>
              </p:nvSpPr>
              <p:spPr>
                <a:xfrm rot="10800000">
                  <a:off x="5691750" y="2767138"/>
                  <a:ext cx="145800" cy="1263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9283D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1" name="Google Shape;1161;p57"/>
            <p:cNvGrpSpPr/>
            <p:nvPr/>
          </p:nvGrpSpPr>
          <p:grpSpPr>
            <a:xfrm>
              <a:off x="6346250" y="2102125"/>
              <a:ext cx="1707762" cy="719400"/>
              <a:chOff x="6346250" y="2102125"/>
              <a:chExt cx="1707762" cy="719400"/>
            </a:xfrm>
          </p:grpSpPr>
          <p:sp>
            <p:nvSpPr>
              <p:cNvPr id="1162" name="Google Shape;1162;p57"/>
              <p:cNvSpPr/>
              <p:nvPr/>
            </p:nvSpPr>
            <p:spPr>
              <a:xfrm>
                <a:off x="6346250" y="2102125"/>
                <a:ext cx="719400" cy="719400"/>
              </a:xfrm>
              <a:prstGeom prst="blockArc">
                <a:avLst>
                  <a:gd name="adj1" fmla="val 16541852"/>
                  <a:gd name="adj2" fmla="val 16420801"/>
                  <a:gd name="adj3" fmla="val 5971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7"/>
              <p:cNvSpPr/>
              <p:nvPr/>
            </p:nvSpPr>
            <p:spPr>
              <a:xfrm>
                <a:off x="6475324" y="2231111"/>
                <a:ext cx="461242" cy="461437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7"/>
              <p:cNvSpPr/>
              <p:nvPr/>
            </p:nvSpPr>
            <p:spPr>
              <a:xfrm>
                <a:off x="7188200" y="2625474"/>
                <a:ext cx="125803" cy="125856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7"/>
              <p:cNvSpPr/>
              <p:nvPr/>
            </p:nvSpPr>
            <p:spPr>
              <a:xfrm>
                <a:off x="6346250" y="2102125"/>
                <a:ext cx="719400" cy="719400"/>
              </a:xfrm>
              <a:prstGeom prst="blockArc">
                <a:avLst>
                  <a:gd name="adj1" fmla="val 16135655"/>
                  <a:gd name="adj2" fmla="val 8050865"/>
                  <a:gd name="adj3" fmla="val 621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7"/>
              <p:cNvSpPr/>
              <p:nvPr/>
            </p:nvSpPr>
            <p:spPr>
              <a:xfrm>
                <a:off x="6346250" y="2102125"/>
                <a:ext cx="719400" cy="719400"/>
              </a:xfrm>
              <a:prstGeom prst="blockArc">
                <a:avLst>
                  <a:gd name="adj1" fmla="val 16135655"/>
                  <a:gd name="adj2" fmla="val 1663353"/>
                  <a:gd name="adj3" fmla="val 6702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7"/>
              <p:cNvSpPr/>
              <p:nvPr/>
            </p:nvSpPr>
            <p:spPr>
              <a:xfrm>
                <a:off x="7188200" y="2252938"/>
                <a:ext cx="417000" cy="627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7"/>
              <p:cNvSpPr/>
              <p:nvPr/>
            </p:nvSpPr>
            <p:spPr>
              <a:xfrm>
                <a:off x="7188200" y="2440063"/>
                <a:ext cx="865800" cy="627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7"/>
              <p:cNvSpPr/>
              <p:nvPr/>
            </p:nvSpPr>
            <p:spPr>
              <a:xfrm>
                <a:off x="7373202" y="2625474"/>
                <a:ext cx="125803" cy="125856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7"/>
              <p:cNvSpPr/>
              <p:nvPr/>
            </p:nvSpPr>
            <p:spPr>
              <a:xfrm>
                <a:off x="7558204" y="2625474"/>
                <a:ext cx="125803" cy="125856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7"/>
              <p:cNvSpPr/>
              <p:nvPr/>
            </p:nvSpPr>
            <p:spPr>
              <a:xfrm>
                <a:off x="7743207" y="2221374"/>
                <a:ext cx="125803" cy="125856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7"/>
              <p:cNvSpPr/>
              <p:nvPr/>
            </p:nvSpPr>
            <p:spPr>
              <a:xfrm>
                <a:off x="7928209" y="2221374"/>
                <a:ext cx="125803" cy="125856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23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2" y="788481"/>
            <a:ext cx="7697036" cy="713401"/>
          </a:xfrm>
        </p:spPr>
        <p:txBody>
          <a:bodyPr/>
          <a:lstStyle/>
          <a:p>
            <a:r>
              <a:rPr lang="en-SG" sz="4000"/>
              <a:t>Kali Linux</a:t>
            </a:r>
          </a:p>
        </p:txBody>
      </p:sp>
      <p:sp>
        <p:nvSpPr>
          <p:cNvPr id="6" name="Google Shape;1263;p59">
            <a:extLst>
              <a:ext uri="{FF2B5EF4-FFF2-40B4-BE49-F238E27FC236}">
                <a16:creationId xmlns:a16="http://schemas.microsoft.com/office/drawing/2014/main" id="{83DDA050-7E5C-40FB-09D1-5749BAACEC86}"/>
              </a:ext>
            </a:extLst>
          </p:cNvPr>
          <p:cNvSpPr txBox="1">
            <a:spLocks/>
          </p:cNvSpPr>
          <p:nvPr/>
        </p:nvSpPr>
        <p:spPr>
          <a:xfrm>
            <a:off x="723482" y="1662286"/>
            <a:ext cx="4525025" cy="273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285750" indent="-285750">
              <a:buSzPct val="100000"/>
              <a:buFontTx/>
              <a:buChar char="-"/>
            </a:pPr>
            <a:r>
              <a:rPr lang="en-GB" sz="1600">
                <a:solidFill>
                  <a:schemeClr val="bg2"/>
                </a:solidFill>
              </a:rPr>
              <a:t>Security focused operating system </a:t>
            </a:r>
          </a:p>
          <a:p>
            <a:pPr>
              <a:buSzPct val="100000"/>
            </a:pPr>
            <a:endParaRPr lang="en-GB" sz="1600">
              <a:solidFill>
                <a:schemeClr val="bg2"/>
              </a:solidFill>
            </a:endParaRPr>
          </a:p>
          <a:p>
            <a:pPr marL="285750" indent="-285750">
              <a:buSzPct val="100000"/>
              <a:buFontTx/>
              <a:buChar char="-"/>
            </a:pPr>
            <a:r>
              <a:rPr lang="en-GB" sz="1600">
                <a:solidFill>
                  <a:schemeClr val="bg2"/>
                </a:solidFill>
              </a:rPr>
              <a:t>Well established, and backed by a strong community</a:t>
            </a:r>
          </a:p>
          <a:p>
            <a:pPr marL="285750" indent="-285750">
              <a:buSzPct val="100000"/>
              <a:buFontTx/>
              <a:buChar char="-"/>
            </a:pPr>
            <a:endParaRPr lang="en-GB" sz="1600">
              <a:solidFill>
                <a:schemeClr val="bg2"/>
              </a:solidFill>
            </a:endParaRPr>
          </a:p>
          <a:p>
            <a:pPr marL="285750" indent="-285750">
              <a:buSzPct val="100000"/>
              <a:buFontTx/>
              <a:buChar char="-"/>
            </a:pPr>
            <a:r>
              <a:rPr lang="en-GB" sz="1600">
                <a:solidFill>
                  <a:schemeClr val="bg2"/>
                </a:solidFill>
              </a:rPr>
              <a:t>Comes with over 600 pre-installed penetration testing tools, sorted by category</a:t>
            </a:r>
          </a:p>
          <a:p>
            <a:pPr marL="285750" indent="-285750">
              <a:buSzPct val="100000"/>
              <a:buFontTx/>
              <a:buChar char="-"/>
            </a:pPr>
            <a:endParaRPr lang="en-GB" sz="1600">
              <a:solidFill>
                <a:schemeClr val="bg2"/>
              </a:solidFill>
            </a:endParaRPr>
          </a:p>
          <a:p>
            <a:pPr marL="285750" indent="-285750">
              <a:buSzPct val="100000"/>
              <a:buFontTx/>
              <a:buChar char="-"/>
            </a:pPr>
            <a:r>
              <a:rPr lang="en-GB" sz="1600">
                <a:solidFill>
                  <a:schemeClr val="bg2"/>
                </a:solidFill>
              </a:rPr>
              <a:t>Compatible with a variety of devices </a:t>
            </a:r>
          </a:p>
          <a:p>
            <a:pPr marL="285750" indent="-285750">
              <a:buSzPct val="100000"/>
              <a:buFontTx/>
              <a:buChar char="-"/>
            </a:pPr>
            <a:endParaRPr lang="en-GB" sz="1600">
              <a:solidFill>
                <a:schemeClr val="bg2"/>
              </a:solidFill>
            </a:endParaRPr>
          </a:p>
        </p:txBody>
      </p:sp>
      <p:pic>
        <p:nvPicPr>
          <p:cNvPr id="1026" name="Picture 2" descr="Download Free Kali Android Linux Free ...">
            <a:extLst>
              <a:ext uri="{FF2B5EF4-FFF2-40B4-BE49-F238E27FC236}">
                <a16:creationId xmlns:a16="http://schemas.microsoft.com/office/drawing/2014/main" id="{47A5B024-172A-5293-F444-AC14492FA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39" y="648898"/>
            <a:ext cx="852984" cy="8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75D52-FC39-EE5D-78E3-0DFC904EA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8"/>
          <a:stretch/>
        </p:blipFill>
        <p:spPr>
          <a:xfrm>
            <a:off x="5501267" y="565456"/>
            <a:ext cx="3343559" cy="41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5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02" name="Google Shape;1102;p5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5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5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5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06" name="Google Shape;1106;p5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7" name="Google Shape;1107;p5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08" name="Google Shape;1108;p5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9" name="Google Shape;1109;p5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10" name="Google Shape;1110;p5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1" name="Google Shape;1111;p5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12" name="Google Shape;1112;p5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13" name="Google Shape;1113;p5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6" name="Google Shape;1116;p57"/>
          <p:cNvSpPr txBox="1">
            <a:spLocks noGrp="1"/>
          </p:cNvSpPr>
          <p:nvPr>
            <p:ph type="title"/>
          </p:nvPr>
        </p:nvSpPr>
        <p:spPr>
          <a:xfrm>
            <a:off x="3936725" y="2588134"/>
            <a:ext cx="524015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SG" sz="4000"/>
              <a:t>Kali Linux Tools</a:t>
            </a:r>
            <a:endParaRPr lang="en-US"/>
          </a:p>
        </p:txBody>
      </p:sp>
      <p:sp>
        <p:nvSpPr>
          <p:cNvPr id="1117" name="Google Shape;1117;p57"/>
          <p:cNvSpPr txBox="1">
            <a:spLocks noGrp="1"/>
          </p:cNvSpPr>
          <p:nvPr>
            <p:ph type="title" idx="2"/>
          </p:nvPr>
        </p:nvSpPr>
        <p:spPr>
          <a:xfrm>
            <a:off x="3738209" y="1361466"/>
            <a:ext cx="15846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60000"/>
                    <a:lumOff val="40000"/>
                  </a:schemeClr>
                </a:solidFill>
              </a:rPr>
              <a:t>/04</a:t>
            </a:r>
            <a:endParaRPr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9" name="Google Shape;1119;p57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7">
            <a:hlinkClick r:id="" action="ppaction://hlinkshowjump?jump=nextslide"/>
          </p:cNvPr>
          <p:cNvCxnSpPr/>
          <p:nvPr/>
        </p:nvCxnSpPr>
        <p:spPr>
          <a:xfrm>
            <a:off x="7455950" y="4010363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21" name="Google Shape;1121;p57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57"/>
          <p:cNvGrpSpPr/>
          <p:nvPr/>
        </p:nvGrpSpPr>
        <p:grpSpPr>
          <a:xfrm rot="10800000">
            <a:off x="9176875" y="3209800"/>
            <a:ext cx="145800" cy="517100"/>
            <a:chOff x="5691750" y="2376338"/>
            <a:chExt cx="145800" cy="517100"/>
          </a:xfrm>
        </p:grpSpPr>
        <p:sp>
          <p:nvSpPr>
            <p:cNvPr id="1125" name="Google Shape;1125;p57"/>
            <p:cNvSpPr/>
            <p:nvPr/>
          </p:nvSpPr>
          <p:spPr>
            <a:xfrm rot="10800000">
              <a:off x="5691750" y="2376338"/>
              <a:ext cx="145800" cy="126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57"/>
            <p:cNvGrpSpPr/>
            <p:nvPr/>
          </p:nvGrpSpPr>
          <p:grpSpPr>
            <a:xfrm>
              <a:off x="5691750" y="2571738"/>
              <a:ext cx="145800" cy="321700"/>
              <a:chOff x="5691750" y="2571738"/>
              <a:chExt cx="145800" cy="321700"/>
            </a:xfrm>
          </p:grpSpPr>
          <p:sp>
            <p:nvSpPr>
              <p:cNvPr id="1127" name="Google Shape;1127;p57"/>
              <p:cNvSpPr/>
              <p:nvPr/>
            </p:nvSpPr>
            <p:spPr>
              <a:xfrm rot="10800000">
                <a:off x="5691750" y="25717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 rot="10800000">
                <a:off x="5691750" y="27671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7922;p112">
            <a:extLst>
              <a:ext uri="{FF2B5EF4-FFF2-40B4-BE49-F238E27FC236}">
                <a16:creationId xmlns:a16="http://schemas.microsoft.com/office/drawing/2014/main" id="{AE22613D-97BB-0EC0-E93A-9875F40F7400}"/>
              </a:ext>
            </a:extLst>
          </p:cNvPr>
          <p:cNvGrpSpPr>
            <a:grpSpLocks noChangeAspect="1"/>
          </p:cNvGrpSpPr>
          <p:nvPr/>
        </p:nvGrpSpPr>
        <p:grpSpPr>
          <a:xfrm>
            <a:off x="923008" y="1361466"/>
            <a:ext cx="2635831" cy="2322696"/>
            <a:chOff x="1342015" y="1552478"/>
            <a:chExt cx="2998836" cy="2642576"/>
          </a:xfrm>
        </p:grpSpPr>
        <p:sp>
          <p:nvSpPr>
            <p:cNvPr id="3" name="Google Shape;7923;p112">
              <a:extLst>
                <a:ext uri="{FF2B5EF4-FFF2-40B4-BE49-F238E27FC236}">
                  <a16:creationId xmlns:a16="http://schemas.microsoft.com/office/drawing/2014/main" id="{A8AEF883-28B3-D6D8-BD54-387AA384277A}"/>
                </a:ext>
              </a:extLst>
            </p:cNvPr>
            <p:cNvSpPr/>
            <p:nvPr/>
          </p:nvSpPr>
          <p:spPr>
            <a:xfrm>
              <a:off x="2134394" y="2119847"/>
              <a:ext cx="85522" cy="144151"/>
            </a:xfrm>
            <a:custGeom>
              <a:avLst/>
              <a:gdLst/>
              <a:ahLst/>
              <a:cxnLst/>
              <a:rect l="l" t="t" r="r" b="b"/>
              <a:pathLst>
                <a:path w="1889" h="3184" extrusionOk="0">
                  <a:moveTo>
                    <a:pt x="63" y="1"/>
                  </a:moveTo>
                  <a:cubicBezTo>
                    <a:pt x="26" y="1"/>
                    <a:pt x="1" y="38"/>
                    <a:pt x="1" y="63"/>
                  </a:cubicBezTo>
                  <a:lnTo>
                    <a:pt x="1" y="3122"/>
                  </a:lnTo>
                  <a:cubicBezTo>
                    <a:pt x="1" y="3158"/>
                    <a:pt x="26" y="3183"/>
                    <a:pt x="63" y="3183"/>
                  </a:cubicBezTo>
                  <a:lnTo>
                    <a:pt x="1826" y="3183"/>
                  </a:lnTo>
                  <a:cubicBezTo>
                    <a:pt x="1864" y="3183"/>
                    <a:pt x="1889" y="3158"/>
                    <a:pt x="1889" y="3122"/>
                  </a:cubicBezTo>
                  <a:lnTo>
                    <a:pt x="1889" y="63"/>
                  </a:lnTo>
                  <a:cubicBezTo>
                    <a:pt x="1889" y="38"/>
                    <a:pt x="1864" y="1"/>
                    <a:pt x="18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924;p112">
              <a:extLst>
                <a:ext uri="{FF2B5EF4-FFF2-40B4-BE49-F238E27FC236}">
                  <a16:creationId xmlns:a16="http://schemas.microsoft.com/office/drawing/2014/main" id="{963B5C86-84AC-888D-CDF3-0041023EC09C}"/>
                </a:ext>
              </a:extLst>
            </p:cNvPr>
            <p:cNvSpPr/>
            <p:nvPr/>
          </p:nvSpPr>
          <p:spPr>
            <a:xfrm>
              <a:off x="3462361" y="2119847"/>
              <a:ext cx="85522" cy="144151"/>
            </a:xfrm>
            <a:custGeom>
              <a:avLst/>
              <a:gdLst/>
              <a:ahLst/>
              <a:cxnLst/>
              <a:rect l="l" t="t" r="r" b="b"/>
              <a:pathLst>
                <a:path w="1889" h="3184" extrusionOk="0">
                  <a:moveTo>
                    <a:pt x="63" y="1"/>
                  </a:moveTo>
                  <a:cubicBezTo>
                    <a:pt x="25" y="1"/>
                    <a:pt x="0" y="38"/>
                    <a:pt x="0" y="63"/>
                  </a:cubicBezTo>
                  <a:lnTo>
                    <a:pt x="0" y="3122"/>
                  </a:lnTo>
                  <a:cubicBezTo>
                    <a:pt x="0" y="3158"/>
                    <a:pt x="25" y="3183"/>
                    <a:pt x="63" y="3183"/>
                  </a:cubicBezTo>
                  <a:lnTo>
                    <a:pt x="1826" y="3183"/>
                  </a:lnTo>
                  <a:cubicBezTo>
                    <a:pt x="1863" y="3183"/>
                    <a:pt x="1888" y="3158"/>
                    <a:pt x="1888" y="3122"/>
                  </a:cubicBezTo>
                  <a:lnTo>
                    <a:pt x="1888" y="63"/>
                  </a:lnTo>
                  <a:cubicBezTo>
                    <a:pt x="1888" y="38"/>
                    <a:pt x="1863" y="1"/>
                    <a:pt x="18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925;p112">
              <a:extLst>
                <a:ext uri="{FF2B5EF4-FFF2-40B4-BE49-F238E27FC236}">
                  <a16:creationId xmlns:a16="http://schemas.microsoft.com/office/drawing/2014/main" id="{A907D83A-7335-D637-84E7-E2C54B049745}"/>
                </a:ext>
              </a:extLst>
            </p:cNvPr>
            <p:cNvSpPr/>
            <p:nvPr/>
          </p:nvSpPr>
          <p:spPr>
            <a:xfrm>
              <a:off x="2134394" y="2333177"/>
              <a:ext cx="85522" cy="144106"/>
            </a:xfrm>
            <a:custGeom>
              <a:avLst/>
              <a:gdLst/>
              <a:ahLst/>
              <a:cxnLst/>
              <a:rect l="l" t="t" r="r" b="b"/>
              <a:pathLst>
                <a:path w="1889" h="3183" extrusionOk="0">
                  <a:moveTo>
                    <a:pt x="63" y="1"/>
                  </a:moveTo>
                  <a:cubicBezTo>
                    <a:pt x="26" y="1"/>
                    <a:pt x="1" y="38"/>
                    <a:pt x="1" y="63"/>
                  </a:cubicBezTo>
                  <a:lnTo>
                    <a:pt x="1" y="3122"/>
                  </a:lnTo>
                  <a:cubicBezTo>
                    <a:pt x="1" y="3158"/>
                    <a:pt x="26" y="3183"/>
                    <a:pt x="63" y="3183"/>
                  </a:cubicBezTo>
                  <a:lnTo>
                    <a:pt x="1826" y="3183"/>
                  </a:lnTo>
                  <a:cubicBezTo>
                    <a:pt x="1864" y="3183"/>
                    <a:pt x="1889" y="3158"/>
                    <a:pt x="1889" y="3122"/>
                  </a:cubicBezTo>
                  <a:lnTo>
                    <a:pt x="1889" y="63"/>
                  </a:lnTo>
                  <a:cubicBezTo>
                    <a:pt x="1889" y="38"/>
                    <a:pt x="1864" y="1"/>
                    <a:pt x="18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26;p112">
              <a:extLst>
                <a:ext uri="{FF2B5EF4-FFF2-40B4-BE49-F238E27FC236}">
                  <a16:creationId xmlns:a16="http://schemas.microsoft.com/office/drawing/2014/main" id="{0DB60F78-6BC1-4EF3-6695-95DFA42C9673}"/>
                </a:ext>
              </a:extLst>
            </p:cNvPr>
            <p:cNvSpPr/>
            <p:nvPr/>
          </p:nvSpPr>
          <p:spPr>
            <a:xfrm>
              <a:off x="2183562" y="1846214"/>
              <a:ext cx="1315153" cy="2348841"/>
            </a:xfrm>
            <a:custGeom>
              <a:avLst/>
              <a:gdLst/>
              <a:ahLst/>
              <a:cxnLst/>
              <a:rect l="l" t="t" r="r" b="b"/>
              <a:pathLst>
                <a:path w="29049" h="51881" extrusionOk="0">
                  <a:moveTo>
                    <a:pt x="1493" y="1"/>
                  </a:moveTo>
                  <a:cubicBezTo>
                    <a:pt x="666" y="1"/>
                    <a:pt x="0" y="680"/>
                    <a:pt x="0" y="1494"/>
                  </a:cubicBezTo>
                  <a:lnTo>
                    <a:pt x="0" y="50388"/>
                  </a:lnTo>
                  <a:cubicBezTo>
                    <a:pt x="0" y="51214"/>
                    <a:pt x="666" y="51880"/>
                    <a:pt x="1493" y="51880"/>
                  </a:cubicBezTo>
                  <a:lnTo>
                    <a:pt x="27556" y="51880"/>
                  </a:lnTo>
                  <a:cubicBezTo>
                    <a:pt x="28383" y="51880"/>
                    <a:pt x="29049" y="51214"/>
                    <a:pt x="29049" y="50388"/>
                  </a:cubicBezTo>
                  <a:lnTo>
                    <a:pt x="29049" y="1296"/>
                  </a:lnTo>
                  <a:cubicBezTo>
                    <a:pt x="29049" y="581"/>
                    <a:pt x="28481" y="1"/>
                    <a:pt x="277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27;p112">
              <a:extLst>
                <a:ext uri="{FF2B5EF4-FFF2-40B4-BE49-F238E27FC236}">
                  <a16:creationId xmlns:a16="http://schemas.microsoft.com/office/drawing/2014/main" id="{6FCE3E1F-D259-EFFD-2034-74D46AF676CD}"/>
                </a:ext>
              </a:extLst>
            </p:cNvPr>
            <p:cNvSpPr/>
            <p:nvPr/>
          </p:nvSpPr>
          <p:spPr>
            <a:xfrm>
              <a:off x="2236034" y="1903168"/>
              <a:ext cx="1210752" cy="2235475"/>
            </a:xfrm>
            <a:custGeom>
              <a:avLst/>
              <a:gdLst/>
              <a:ahLst/>
              <a:cxnLst/>
              <a:rect l="l" t="t" r="r" b="b"/>
              <a:pathLst>
                <a:path w="26743" h="49377" extrusionOk="0">
                  <a:moveTo>
                    <a:pt x="1247" y="1"/>
                  </a:moveTo>
                  <a:cubicBezTo>
                    <a:pt x="556" y="1"/>
                    <a:pt x="1" y="568"/>
                    <a:pt x="1" y="1259"/>
                  </a:cubicBezTo>
                  <a:lnTo>
                    <a:pt x="1" y="48119"/>
                  </a:lnTo>
                  <a:cubicBezTo>
                    <a:pt x="1" y="48809"/>
                    <a:pt x="556" y="49377"/>
                    <a:pt x="1247" y="49377"/>
                  </a:cubicBezTo>
                  <a:lnTo>
                    <a:pt x="25484" y="49377"/>
                  </a:lnTo>
                  <a:cubicBezTo>
                    <a:pt x="26175" y="49377"/>
                    <a:pt x="26742" y="48809"/>
                    <a:pt x="26742" y="48119"/>
                  </a:cubicBezTo>
                  <a:lnTo>
                    <a:pt x="26742" y="1259"/>
                  </a:lnTo>
                  <a:cubicBezTo>
                    <a:pt x="26742" y="568"/>
                    <a:pt x="26175" y="1"/>
                    <a:pt x="25484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28;p112">
              <a:extLst>
                <a:ext uri="{FF2B5EF4-FFF2-40B4-BE49-F238E27FC236}">
                  <a16:creationId xmlns:a16="http://schemas.microsoft.com/office/drawing/2014/main" id="{0B28AF58-4727-450C-8EC6-71AF391D99D8}"/>
                </a:ext>
              </a:extLst>
            </p:cNvPr>
            <p:cNvSpPr/>
            <p:nvPr/>
          </p:nvSpPr>
          <p:spPr>
            <a:xfrm>
              <a:off x="2553221" y="1880305"/>
              <a:ext cx="575835" cy="127898"/>
            </a:xfrm>
            <a:custGeom>
              <a:avLst/>
              <a:gdLst/>
              <a:ahLst/>
              <a:cxnLst/>
              <a:rect l="l" t="t" r="r" b="b"/>
              <a:pathLst>
                <a:path w="12719" h="2825" extrusionOk="0">
                  <a:moveTo>
                    <a:pt x="1" y="1"/>
                  </a:moveTo>
                  <a:lnTo>
                    <a:pt x="186" y="987"/>
                  </a:lnTo>
                  <a:cubicBezTo>
                    <a:pt x="384" y="2048"/>
                    <a:pt x="1308" y="2825"/>
                    <a:pt x="2382" y="2825"/>
                  </a:cubicBezTo>
                  <a:lnTo>
                    <a:pt x="10337" y="2825"/>
                  </a:lnTo>
                  <a:cubicBezTo>
                    <a:pt x="11423" y="2825"/>
                    <a:pt x="12348" y="2048"/>
                    <a:pt x="12546" y="987"/>
                  </a:cubicBezTo>
                  <a:lnTo>
                    <a:pt x="127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29;p112">
              <a:extLst>
                <a:ext uri="{FF2B5EF4-FFF2-40B4-BE49-F238E27FC236}">
                  <a16:creationId xmlns:a16="http://schemas.microsoft.com/office/drawing/2014/main" id="{137A7C77-F364-FE21-FDDE-01DB3C2B726D}"/>
                </a:ext>
              </a:extLst>
            </p:cNvPr>
            <p:cNvSpPr/>
            <p:nvPr/>
          </p:nvSpPr>
          <p:spPr>
            <a:xfrm>
              <a:off x="2688951" y="1917701"/>
              <a:ext cx="315014" cy="21279"/>
            </a:xfrm>
            <a:custGeom>
              <a:avLst/>
              <a:gdLst/>
              <a:ahLst/>
              <a:cxnLst/>
              <a:rect l="l" t="t" r="r" b="b"/>
              <a:pathLst>
                <a:path w="6958" h="470" extrusionOk="0">
                  <a:moveTo>
                    <a:pt x="25" y="1"/>
                  </a:moveTo>
                  <a:cubicBezTo>
                    <a:pt x="12" y="1"/>
                    <a:pt x="1" y="1"/>
                    <a:pt x="1" y="13"/>
                  </a:cubicBezTo>
                  <a:lnTo>
                    <a:pt x="1" y="458"/>
                  </a:lnTo>
                  <a:cubicBezTo>
                    <a:pt x="1" y="458"/>
                    <a:pt x="12" y="469"/>
                    <a:pt x="25" y="469"/>
                  </a:cubicBezTo>
                  <a:lnTo>
                    <a:pt x="6944" y="469"/>
                  </a:lnTo>
                  <a:lnTo>
                    <a:pt x="6957" y="458"/>
                  </a:lnTo>
                  <a:lnTo>
                    <a:pt x="6957" y="13"/>
                  </a:lnTo>
                  <a:cubicBezTo>
                    <a:pt x="6957" y="1"/>
                    <a:pt x="6944" y="1"/>
                    <a:pt x="6944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30;p112">
              <a:extLst>
                <a:ext uri="{FF2B5EF4-FFF2-40B4-BE49-F238E27FC236}">
                  <a16:creationId xmlns:a16="http://schemas.microsoft.com/office/drawing/2014/main" id="{5C2B0AE1-2206-F7BF-21A8-BA59E791DE45}"/>
                </a:ext>
              </a:extLst>
            </p:cNvPr>
            <p:cNvSpPr/>
            <p:nvPr/>
          </p:nvSpPr>
          <p:spPr>
            <a:xfrm>
              <a:off x="2545434" y="4040309"/>
              <a:ext cx="602003" cy="29111"/>
            </a:xfrm>
            <a:custGeom>
              <a:avLst/>
              <a:gdLst/>
              <a:ahLst/>
              <a:cxnLst/>
              <a:rect l="l" t="t" r="r" b="b"/>
              <a:pathLst>
                <a:path w="13297" h="643" extrusionOk="0">
                  <a:moveTo>
                    <a:pt x="13" y="1"/>
                  </a:moveTo>
                  <a:lnTo>
                    <a:pt x="0" y="13"/>
                  </a:lnTo>
                  <a:lnTo>
                    <a:pt x="0" y="630"/>
                  </a:lnTo>
                  <a:cubicBezTo>
                    <a:pt x="0" y="642"/>
                    <a:pt x="13" y="642"/>
                    <a:pt x="13" y="642"/>
                  </a:cubicBezTo>
                  <a:lnTo>
                    <a:pt x="13285" y="642"/>
                  </a:lnTo>
                  <a:cubicBezTo>
                    <a:pt x="13297" y="642"/>
                    <a:pt x="13297" y="642"/>
                    <a:pt x="13297" y="630"/>
                  </a:cubicBezTo>
                  <a:lnTo>
                    <a:pt x="13297" y="13"/>
                  </a:lnTo>
                  <a:cubicBezTo>
                    <a:pt x="13297" y="13"/>
                    <a:pt x="13297" y="1"/>
                    <a:pt x="13285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31;p112">
              <a:extLst>
                <a:ext uri="{FF2B5EF4-FFF2-40B4-BE49-F238E27FC236}">
                  <a16:creationId xmlns:a16="http://schemas.microsoft.com/office/drawing/2014/main" id="{0FC9615E-AD60-DC93-4816-CAA645D19019}"/>
                </a:ext>
              </a:extLst>
            </p:cNvPr>
            <p:cNvSpPr/>
            <p:nvPr/>
          </p:nvSpPr>
          <p:spPr>
            <a:xfrm>
              <a:off x="2336043" y="2121568"/>
              <a:ext cx="297131" cy="297131"/>
            </a:xfrm>
            <a:custGeom>
              <a:avLst/>
              <a:gdLst/>
              <a:ahLst/>
              <a:cxnLst/>
              <a:rect l="l" t="t" r="r" b="b"/>
              <a:pathLst>
                <a:path w="6563" h="6563" extrusionOk="0">
                  <a:moveTo>
                    <a:pt x="5143" y="1308"/>
                  </a:moveTo>
                  <a:cubicBezTo>
                    <a:pt x="5205" y="1308"/>
                    <a:pt x="5255" y="1357"/>
                    <a:pt x="5255" y="1418"/>
                  </a:cubicBezTo>
                  <a:lnTo>
                    <a:pt x="5255" y="5143"/>
                  </a:lnTo>
                  <a:cubicBezTo>
                    <a:pt x="5255" y="5205"/>
                    <a:pt x="5205" y="5255"/>
                    <a:pt x="5143" y="5255"/>
                  </a:cubicBezTo>
                  <a:lnTo>
                    <a:pt x="1406" y="5255"/>
                  </a:lnTo>
                  <a:cubicBezTo>
                    <a:pt x="1344" y="5255"/>
                    <a:pt x="1308" y="5205"/>
                    <a:pt x="1308" y="5143"/>
                  </a:cubicBezTo>
                  <a:lnTo>
                    <a:pt x="1308" y="1418"/>
                  </a:lnTo>
                  <a:cubicBezTo>
                    <a:pt x="1308" y="1357"/>
                    <a:pt x="1344" y="1308"/>
                    <a:pt x="1406" y="1308"/>
                  </a:cubicBezTo>
                  <a:close/>
                  <a:moveTo>
                    <a:pt x="74" y="0"/>
                  </a:moveTo>
                  <a:cubicBezTo>
                    <a:pt x="25" y="0"/>
                    <a:pt x="0" y="37"/>
                    <a:pt x="0" y="74"/>
                  </a:cubicBezTo>
                  <a:lnTo>
                    <a:pt x="0" y="6488"/>
                  </a:lnTo>
                  <a:cubicBezTo>
                    <a:pt x="0" y="6525"/>
                    <a:pt x="25" y="6562"/>
                    <a:pt x="74" y="6562"/>
                  </a:cubicBezTo>
                  <a:lnTo>
                    <a:pt x="6488" y="6562"/>
                  </a:lnTo>
                  <a:cubicBezTo>
                    <a:pt x="6525" y="6562"/>
                    <a:pt x="6562" y="6525"/>
                    <a:pt x="6562" y="6488"/>
                  </a:cubicBezTo>
                  <a:lnTo>
                    <a:pt x="6562" y="74"/>
                  </a:lnTo>
                  <a:cubicBezTo>
                    <a:pt x="6562" y="37"/>
                    <a:pt x="6525" y="0"/>
                    <a:pt x="6488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32;p112">
              <a:extLst>
                <a:ext uri="{FF2B5EF4-FFF2-40B4-BE49-F238E27FC236}">
                  <a16:creationId xmlns:a16="http://schemas.microsoft.com/office/drawing/2014/main" id="{4E1EA47C-CFF6-7574-5E6D-55AAE66469D1}"/>
                </a:ext>
              </a:extLst>
            </p:cNvPr>
            <p:cNvSpPr/>
            <p:nvPr/>
          </p:nvSpPr>
          <p:spPr>
            <a:xfrm>
              <a:off x="2395216" y="2180740"/>
              <a:ext cx="178740" cy="17874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99" y="1"/>
                  </a:moveTo>
                  <a:cubicBezTo>
                    <a:pt x="37" y="1"/>
                    <a:pt x="1" y="50"/>
                    <a:pt x="1" y="111"/>
                  </a:cubicBezTo>
                  <a:lnTo>
                    <a:pt x="1" y="3836"/>
                  </a:lnTo>
                  <a:cubicBezTo>
                    <a:pt x="1" y="3898"/>
                    <a:pt x="37" y="3948"/>
                    <a:pt x="99" y="3948"/>
                  </a:cubicBezTo>
                  <a:lnTo>
                    <a:pt x="3836" y="3948"/>
                  </a:lnTo>
                  <a:cubicBezTo>
                    <a:pt x="3898" y="3948"/>
                    <a:pt x="3948" y="3898"/>
                    <a:pt x="3948" y="3836"/>
                  </a:cubicBezTo>
                  <a:lnTo>
                    <a:pt x="3948" y="111"/>
                  </a:lnTo>
                  <a:cubicBezTo>
                    <a:pt x="3948" y="50"/>
                    <a:pt x="3898" y="1"/>
                    <a:pt x="383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33;p112">
              <a:extLst>
                <a:ext uri="{FF2B5EF4-FFF2-40B4-BE49-F238E27FC236}">
                  <a16:creationId xmlns:a16="http://schemas.microsoft.com/office/drawing/2014/main" id="{E7F81D17-928F-8293-E378-4D79A09DBAF7}"/>
                </a:ext>
              </a:extLst>
            </p:cNvPr>
            <p:cNvSpPr/>
            <p:nvPr/>
          </p:nvSpPr>
          <p:spPr>
            <a:xfrm>
              <a:off x="2688951" y="2121568"/>
              <a:ext cx="297131" cy="297131"/>
            </a:xfrm>
            <a:custGeom>
              <a:avLst/>
              <a:gdLst/>
              <a:ahLst/>
              <a:cxnLst/>
              <a:rect l="l" t="t" r="r" b="b"/>
              <a:pathLst>
                <a:path w="6563" h="6563" extrusionOk="0">
                  <a:moveTo>
                    <a:pt x="5144" y="1308"/>
                  </a:moveTo>
                  <a:cubicBezTo>
                    <a:pt x="5206" y="1308"/>
                    <a:pt x="5255" y="1357"/>
                    <a:pt x="5255" y="1418"/>
                  </a:cubicBezTo>
                  <a:lnTo>
                    <a:pt x="5255" y="5143"/>
                  </a:lnTo>
                  <a:cubicBezTo>
                    <a:pt x="5255" y="5205"/>
                    <a:pt x="5206" y="5255"/>
                    <a:pt x="5144" y="5255"/>
                  </a:cubicBezTo>
                  <a:lnTo>
                    <a:pt x="1419" y="5255"/>
                  </a:lnTo>
                  <a:cubicBezTo>
                    <a:pt x="1357" y="5255"/>
                    <a:pt x="1308" y="5205"/>
                    <a:pt x="1308" y="5143"/>
                  </a:cubicBezTo>
                  <a:lnTo>
                    <a:pt x="1308" y="1418"/>
                  </a:lnTo>
                  <a:cubicBezTo>
                    <a:pt x="1308" y="1357"/>
                    <a:pt x="1357" y="1308"/>
                    <a:pt x="1419" y="1308"/>
                  </a:cubicBezTo>
                  <a:close/>
                  <a:moveTo>
                    <a:pt x="75" y="0"/>
                  </a:moveTo>
                  <a:cubicBezTo>
                    <a:pt x="37" y="0"/>
                    <a:pt x="1" y="37"/>
                    <a:pt x="1" y="74"/>
                  </a:cubicBezTo>
                  <a:lnTo>
                    <a:pt x="1" y="6488"/>
                  </a:lnTo>
                  <a:cubicBezTo>
                    <a:pt x="1" y="6525"/>
                    <a:pt x="37" y="6562"/>
                    <a:pt x="75" y="6562"/>
                  </a:cubicBezTo>
                  <a:lnTo>
                    <a:pt x="6489" y="6562"/>
                  </a:lnTo>
                  <a:cubicBezTo>
                    <a:pt x="6525" y="6562"/>
                    <a:pt x="6563" y="6525"/>
                    <a:pt x="6563" y="6488"/>
                  </a:cubicBezTo>
                  <a:lnTo>
                    <a:pt x="6563" y="74"/>
                  </a:lnTo>
                  <a:cubicBezTo>
                    <a:pt x="6563" y="37"/>
                    <a:pt x="6525" y="0"/>
                    <a:pt x="6489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34;p112">
              <a:extLst>
                <a:ext uri="{FF2B5EF4-FFF2-40B4-BE49-F238E27FC236}">
                  <a16:creationId xmlns:a16="http://schemas.microsoft.com/office/drawing/2014/main" id="{DF201380-155F-E9E0-CFB3-8420F748F0C8}"/>
                </a:ext>
              </a:extLst>
            </p:cNvPr>
            <p:cNvSpPr/>
            <p:nvPr/>
          </p:nvSpPr>
          <p:spPr>
            <a:xfrm>
              <a:off x="2748169" y="2180740"/>
              <a:ext cx="178740" cy="17874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11" y="1"/>
                  </a:moveTo>
                  <a:cubicBezTo>
                    <a:pt x="49" y="1"/>
                    <a:pt x="0" y="50"/>
                    <a:pt x="0" y="111"/>
                  </a:cubicBezTo>
                  <a:lnTo>
                    <a:pt x="0" y="3836"/>
                  </a:lnTo>
                  <a:cubicBezTo>
                    <a:pt x="0" y="3898"/>
                    <a:pt x="49" y="3948"/>
                    <a:pt x="111" y="3948"/>
                  </a:cubicBezTo>
                  <a:lnTo>
                    <a:pt x="3836" y="3948"/>
                  </a:lnTo>
                  <a:cubicBezTo>
                    <a:pt x="3898" y="3948"/>
                    <a:pt x="3947" y="3898"/>
                    <a:pt x="3947" y="3836"/>
                  </a:cubicBezTo>
                  <a:lnTo>
                    <a:pt x="3947" y="111"/>
                  </a:lnTo>
                  <a:cubicBezTo>
                    <a:pt x="3947" y="50"/>
                    <a:pt x="3898" y="1"/>
                    <a:pt x="383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35;p112">
              <a:extLst>
                <a:ext uri="{FF2B5EF4-FFF2-40B4-BE49-F238E27FC236}">
                  <a16:creationId xmlns:a16="http://schemas.microsoft.com/office/drawing/2014/main" id="{A2CA7AFE-F633-8932-5407-06D574017309}"/>
                </a:ext>
              </a:extLst>
            </p:cNvPr>
            <p:cNvSpPr/>
            <p:nvPr/>
          </p:nvSpPr>
          <p:spPr>
            <a:xfrm>
              <a:off x="3041905" y="2121568"/>
              <a:ext cx="297085" cy="297131"/>
            </a:xfrm>
            <a:custGeom>
              <a:avLst/>
              <a:gdLst/>
              <a:ahLst/>
              <a:cxnLst/>
              <a:rect l="l" t="t" r="r" b="b"/>
              <a:pathLst>
                <a:path w="6562" h="6563" extrusionOk="0">
                  <a:moveTo>
                    <a:pt x="5156" y="1308"/>
                  </a:moveTo>
                  <a:cubicBezTo>
                    <a:pt x="5205" y="1308"/>
                    <a:pt x="5255" y="1357"/>
                    <a:pt x="5255" y="1418"/>
                  </a:cubicBezTo>
                  <a:lnTo>
                    <a:pt x="5255" y="5143"/>
                  </a:lnTo>
                  <a:cubicBezTo>
                    <a:pt x="5255" y="5205"/>
                    <a:pt x="5205" y="5255"/>
                    <a:pt x="5156" y="5255"/>
                  </a:cubicBezTo>
                  <a:lnTo>
                    <a:pt x="1418" y="5255"/>
                  </a:lnTo>
                  <a:cubicBezTo>
                    <a:pt x="1357" y="5255"/>
                    <a:pt x="1307" y="5205"/>
                    <a:pt x="1307" y="5143"/>
                  </a:cubicBezTo>
                  <a:lnTo>
                    <a:pt x="1307" y="1418"/>
                  </a:lnTo>
                  <a:cubicBezTo>
                    <a:pt x="1307" y="1357"/>
                    <a:pt x="1357" y="1308"/>
                    <a:pt x="1418" y="1308"/>
                  </a:cubicBez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74"/>
                  </a:cubicBezTo>
                  <a:lnTo>
                    <a:pt x="0" y="6488"/>
                  </a:lnTo>
                  <a:cubicBezTo>
                    <a:pt x="0" y="6525"/>
                    <a:pt x="37" y="6562"/>
                    <a:pt x="74" y="6562"/>
                  </a:cubicBezTo>
                  <a:lnTo>
                    <a:pt x="6488" y="6562"/>
                  </a:lnTo>
                  <a:cubicBezTo>
                    <a:pt x="6537" y="6562"/>
                    <a:pt x="6562" y="6525"/>
                    <a:pt x="6562" y="6488"/>
                  </a:cubicBezTo>
                  <a:lnTo>
                    <a:pt x="6562" y="74"/>
                  </a:lnTo>
                  <a:cubicBezTo>
                    <a:pt x="6562" y="37"/>
                    <a:pt x="6537" y="0"/>
                    <a:pt x="6488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36;p112">
              <a:extLst>
                <a:ext uri="{FF2B5EF4-FFF2-40B4-BE49-F238E27FC236}">
                  <a16:creationId xmlns:a16="http://schemas.microsoft.com/office/drawing/2014/main" id="{4C2384C7-D91D-7A89-E3B5-2FAA201D0BAC}"/>
                </a:ext>
              </a:extLst>
            </p:cNvPr>
            <p:cNvSpPr/>
            <p:nvPr/>
          </p:nvSpPr>
          <p:spPr>
            <a:xfrm>
              <a:off x="3041905" y="2923997"/>
              <a:ext cx="297085" cy="297719"/>
            </a:xfrm>
            <a:custGeom>
              <a:avLst/>
              <a:gdLst/>
              <a:ahLst/>
              <a:cxnLst/>
              <a:rect l="l" t="t" r="r" b="b"/>
              <a:pathLst>
                <a:path w="6562" h="6576" extrusionOk="0">
                  <a:moveTo>
                    <a:pt x="74" y="1"/>
                  </a:moveTo>
                  <a:cubicBezTo>
                    <a:pt x="37" y="1"/>
                    <a:pt x="0" y="38"/>
                    <a:pt x="0" y="87"/>
                  </a:cubicBezTo>
                  <a:lnTo>
                    <a:pt x="0" y="6489"/>
                  </a:lnTo>
                  <a:cubicBezTo>
                    <a:pt x="0" y="6538"/>
                    <a:pt x="37" y="6575"/>
                    <a:pt x="74" y="6575"/>
                  </a:cubicBezTo>
                  <a:lnTo>
                    <a:pt x="6488" y="6575"/>
                  </a:lnTo>
                  <a:cubicBezTo>
                    <a:pt x="6537" y="6575"/>
                    <a:pt x="6562" y="6538"/>
                    <a:pt x="6562" y="6489"/>
                  </a:cubicBezTo>
                  <a:lnTo>
                    <a:pt x="6562" y="87"/>
                  </a:lnTo>
                  <a:cubicBezTo>
                    <a:pt x="6562" y="38"/>
                    <a:pt x="6537" y="1"/>
                    <a:pt x="6488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37;p112">
              <a:extLst>
                <a:ext uri="{FF2B5EF4-FFF2-40B4-BE49-F238E27FC236}">
                  <a16:creationId xmlns:a16="http://schemas.microsoft.com/office/drawing/2014/main" id="{D47DF111-1553-EDD4-564A-2B80A5085801}"/>
                </a:ext>
              </a:extLst>
            </p:cNvPr>
            <p:cNvSpPr/>
            <p:nvPr/>
          </p:nvSpPr>
          <p:spPr>
            <a:xfrm>
              <a:off x="3101077" y="2180740"/>
              <a:ext cx="178740" cy="17874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11" y="1"/>
                  </a:moveTo>
                  <a:cubicBezTo>
                    <a:pt x="50" y="1"/>
                    <a:pt x="0" y="50"/>
                    <a:pt x="0" y="111"/>
                  </a:cubicBezTo>
                  <a:lnTo>
                    <a:pt x="0" y="3836"/>
                  </a:lnTo>
                  <a:cubicBezTo>
                    <a:pt x="0" y="3898"/>
                    <a:pt x="50" y="3948"/>
                    <a:pt x="111" y="3948"/>
                  </a:cubicBezTo>
                  <a:lnTo>
                    <a:pt x="3849" y="3948"/>
                  </a:lnTo>
                  <a:cubicBezTo>
                    <a:pt x="3898" y="3948"/>
                    <a:pt x="3948" y="3898"/>
                    <a:pt x="3948" y="3836"/>
                  </a:cubicBezTo>
                  <a:lnTo>
                    <a:pt x="3948" y="111"/>
                  </a:lnTo>
                  <a:cubicBezTo>
                    <a:pt x="3948" y="50"/>
                    <a:pt x="3898" y="1"/>
                    <a:pt x="3849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38;p112">
              <a:extLst>
                <a:ext uri="{FF2B5EF4-FFF2-40B4-BE49-F238E27FC236}">
                  <a16:creationId xmlns:a16="http://schemas.microsoft.com/office/drawing/2014/main" id="{99360C36-E989-43CD-D8D6-3AA2808DE53E}"/>
                </a:ext>
              </a:extLst>
            </p:cNvPr>
            <p:cNvSpPr/>
            <p:nvPr/>
          </p:nvSpPr>
          <p:spPr>
            <a:xfrm>
              <a:off x="3141280" y="2224293"/>
              <a:ext cx="35766" cy="35811"/>
            </a:xfrm>
            <a:custGeom>
              <a:avLst/>
              <a:gdLst/>
              <a:ahLst/>
              <a:cxnLst/>
              <a:rect l="l" t="t" r="r" b="b"/>
              <a:pathLst>
                <a:path w="790" h="791" extrusionOk="0">
                  <a:moveTo>
                    <a:pt x="395" y="1"/>
                  </a:moveTo>
                  <a:cubicBezTo>
                    <a:pt x="173" y="1"/>
                    <a:pt x="1" y="174"/>
                    <a:pt x="1" y="396"/>
                  </a:cubicBezTo>
                  <a:cubicBezTo>
                    <a:pt x="1" y="618"/>
                    <a:pt x="173" y="790"/>
                    <a:pt x="395" y="790"/>
                  </a:cubicBezTo>
                  <a:cubicBezTo>
                    <a:pt x="617" y="790"/>
                    <a:pt x="790" y="618"/>
                    <a:pt x="790" y="396"/>
                  </a:cubicBezTo>
                  <a:cubicBezTo>
                    <a:pt x="790" y="174"/>
                    <a:pt x="617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39;p112">
              <a:extLst>
                <a:ext uri="{FF2B5EF4-FFF2-40B4-BE49-F238E27FC236}">
                  <a16:creationId xmlns:a16="http://schemas.microsoft.com/office/drawing/2014/main" id="{1D2A723E-9F59-0963-372D-697B254E8810}"/>
                </a:ext>
              </a:extLst>
            </p:cNvPr>
            <p:cNvSpPr/>
            <p:nvPr/>
          </p:nvSpPr>
          <p:spPr>
            <a:xfrm>
              <a:off x="3204347" y="2224293"/>
              <a:ext cx="35811" cy="35811"/>
            </a:xfrm>
            <a:custGeom>
              <a:avLst/>
              <a:gdLst/>
              <a:ahLst/>
              <a:cxnLst/>
              <a:rect l="l" t="t" r="r" b="b"/>
              <a:pathLst>
                <a:path w="791" h="791" extrusionOk="0">
                  <a:moveTo>
                    <a:pt x="396" y="1"/>
                  </a:moveTo>
                  <a:cubicBezTo>
                    <a:pt x="186" y="1"/>
                    <a:pt x="1" y="174"/>
                    <a:pt x="1" y="396"/>
                  </a:cubicBezTo>
                  <a:cubicBezTo>
                    <a:pt x="1" y="618"/>
                    <a:pt x="186" y="790"/>
                    <a:pt x="396" y="790"/>
                  </a:cubicBezTo>
                  <a:cubicBezTo>
                    <a:pt x="618" y="790"/>
                    <a:pt x="790" y="618"/>
                    <a:pt x="790" y="396"/>
                  </a:cubicBezTo>
                  <a:cubicBezTo>
                    <a:pt x="790" y="174"/>
                    <a:pt x="61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40;p112">
              <a:extLst>
                <a:ext uri="{FF2B5EF4-FFF2-40B4-BE49-F238E27FC236}">
                  <a16:creationId xmlns:a16="http://schemas.microsoft.com/office/drawing/2014/main" id="{24C9F16F-834A-71BA-9F8C-6D24D8AEBD6D}"/>
                </a:ext>
              </a:extLst>
            </p:cNvPr>
            <p:cNvSpPr/>
            <p:nvPr/>
          </p:nvSpPr>
          <p:spPr>
            <a:xfrm>
              <a:off x="3141280" y="2278441"/>
              <a:ext cx="35766" cy="36400"/>
            </a:xfrm>
            <a:custGeom>
              <a:avLst/>
              <a:gdLst/>
              <a:ahLst/>
              <a:cxnLst/>
              <a:rect l="l" t="t" r="r" b="b"/>
              <a:pathLst>
                <a:path w="790" h="804" extrusionOk="0">
                  <a:moveTo>
                    <a:pt x="395" y="1"/>
                  </a:moveTo>
                  <a:cubicBezTo>
                    <a:pt x="173" y="1"/>
                    <a:pt x="1" y="186"/>
                    <a:pt x="1" y="408"/>
                  </a:cubicBezTo>
                  <a:cubicBezTo>
                    <a:pt x="1" y="618"/>
                    <a:pt x="173" y="803"/>
                    <a:pt x="395" y="803"/>
                  </a:cubicBezTo>
                  <a:cubicBezTo>
                    <a:pt x="617" y="803"/>
                    <a:pt x="790" y="618"/>
                    <a:pt x="790" y="408"/>
                  </a:cubicBezTo>
                  <a:cubicBezTo>
                    <a:pt x="790" y="186"/>
                    <a:pt x="617" y="1"/>
                    <a:pt x="395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41;p112">
              <a:extLst>
                <a:ext uri="{FF2B5EF4-FFF2-40B4-BE49-F238E27FC236}">
                  <a16:creationId xmlns:a16="http://schemas.microsoft.com/office/drawing/2014/main" id="{58575682-42E9-4203-DF30-CBAFB388209A}"/>
                </a:ext>
              </a:extLst>
            </p:cNvPr>
            <p:cNvSpPr/>
            <p:nvPr/>
          </p:nvSpPr>
          <p:spPr>
            <a:xfrm>
              <a:off x="3204347" y="2278441"/>
              <a:ext cx="35811" cy="36400"/>
            </a:xfrm>
            <a:custGeom>
              <a:avLst/>
              <a:gdLst/>
              <a:ahLst/>
              <a:cxnLst/>
              <a:rect l="l" t="t" r="r" b="b"/>
              <a:pathLst>
                <a:path w="791" h="804" extrusionOk="0">
                  <a:moveTo>
                    <a:pt x="396" y="1"/>
                  </a:moveTo>
                  <a:cubicBezTo>
                    <a:pt x="186" y="1"/>
                    <a:pt x="1" y="186"/>
                    <a:pt x="1" y="408"/>
                  </a:cubicBezTo>
                  <a:cubicBezTo>
                    <a:pt x="1" y="618"/>
                    <a:pt x="186" y="803"/>
                    <a:pt x="396" y="803"/>
                  </a:cubicBezTo>
                  <a:cubicBezTo>
                    <a:pt x="618" y="803"/>
                    <a:pt x="790" y="618"/>
                    <a:pt x="790" y="408"/>
                  </a:cubicBezTo>
                  <a:cubicBezTo>
                    <a:pt x="790" y="186"/>
                    <a:pt x="618" y="1"/>
                    <a:pt x="396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42;p112">
              <a:extLst>
                <a:ext uri="{FF2B5EF4-FFF2-40B4-BE49-F238E27FC236}">
                  <a16:creationId xmlns:a16="http://schemas.microsoft.com/office/drawing/2014/main" id="{3C6A362F-4AB4-A790-27F2-FAB04FD49ACD}"/>
                </a:ext>
              </a:extLst>
            </p:cNvPr>
            <p:cNvSpPr/>
            <p:nvPr/>
          </p:nvSpPr>
          <p:spPr>
            <a:xfrm>
              <a:off x="2802860" y="2219857"/>
              <a:ext cx="71532" cy="99421"/>
            </a:xfrm>
            <a:custGeom>
              <a:avLst/>
              <a:gdLst/>
              <a:ahLst/>
              <a:cxnLst/>
              <a:rect l="l" t="t" r="r" b="b"/>
              <a:pathLst>
                <a:path w="1580" h="2196" extrusionOk="0">
                  <a:moveTo>
                    <a:pt x="790" y="333"/>
                  </a:moveTo>
                  <a:cubicBezTo>
                    <a:pt x="1049" y="333"/>
                    <a:pt x="1246" y="543"/>
                    <a:pt x="1246" y="790"/>
                  </a:cubicBezTo>
                  <a:cubicBezTo>
                    <a:pt x="1246" y="1048"/>
                    <a:pt x="1049" y="1245"/>
                    <a:pt x="790" y="1245"/>
                  </a:cubicBezTo>
                  <a:cubicBezTo>
                    <a:pt x="531" y="1245"/>
                    <a:pt x="333" y="1048"/>
                    <a:pt x="333" y="790"/>
                  </a:cubicBezTo>
                  <a:cubicBezTo>
                    <a:pt x="333" y="543"/>
                    <a:pt x="531" y="333"/>
                    <a:pt x="790" y="333"/>
                  </a:cubicBezTo>
                  <a:close/>
                  <a:moveTo>
                    <a:pt x="790" y="0"/>
                  </a:moveTo>
                  <a:cubicBezTo>
                    <a:pt x="358" y="0"/>
                    <a:pt x="1" y="357"/>
                    <a:pt x="1" y="790"/>
                  </a:cubicBezTo>
                  <a:cubicBezTo>
                    <a:pt x="1" y="1517"/>
                    <a:pt x="790" y="2196"/>
                    <a:pt x="790" y="2196"/>
                  </a:cubicBezTo>
                  <a:cubicBezTo>
                    <a:pt x="790" y="2196"/>
                    <a:pt x="1580" y="1579"/>
                    <a:pt x="1580" y="790"/>
                  </a:cubicBezTo>
                  <a:cubicBezTo>
                    <a:pt x="1580" y="357"/>
                    <a:pt x="122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43;p112">
              <a:extLst>
                <a:ext uri="{FF2B5EF4-FFF2-40B4-BE49-F238E27FC236}">
                  <a16:creationId xmlns:a16="http://schemas.microsoft.com/office/drawing/2014/main" id="{EA640D89-228D-39AC-55EA-0601A6AC940B}"/>
                </a:ext>
              </a:extLst>
            </p:cNvPr>
            <p:cNvSpPr/>
            <p:nvPr/>
          </p:nvSpPr>
          <p:spPr>
            <a:xfrm>
              <a:off x="2433201" y="2218000"/>
              <a:ext cx="102228" cy="94712"/>
            </a:xfrm>
            <a:custGeom>
              <a:avLst/>
              <a:gdLst/>
              <a:ahLst/>
              <a:cxnLst/>
              <a:rect l="l" t="t" r="r" b="b"/>
              <a:pathLst>
                <a:path w="2258" h="2092" extrusionOk="0">
                  <a:moveTo>
                    <a:pt x="1133" y="1"/>
                  </a:moveTo>
                  <a:cubicBezTo>
                    <a:pt x="1091" y="1"/>
                    <a:pt x="1048" y="22"/>
                    <a:pt x="1024" y="66"/>
                  </a:cubicBezTo>
                  <a:lnTo>
                    <a:pt x="777" y="571"/>
                  </a:lnTo>
                  <a:cubicBezTo>
                    <a:pt x="765" y="596"/>
                    <a:pt x="728" y="620"/>
                    <a:pt x="691" y="633"/>
                  </a:cubicBezTo>
                  <a:lnTo>
                    <a:pt x="136" y="707"/>
                  </a:lnTo>
                  <a:cubicBezTo>
                    <a:pt x="37" y="719"/>
                    <a:pt x="0" y="842"/>
                    <a:pt x="74" y="916"/>
                  </a:cubicBezTo>
                  <a:lnTo>
                    <a:pt x="469" y="1299"/>
                  </a:lnTo>
                  <a:cubicBezTo>
                    <a:pt x="494" y="1324"/>
                    <a:pt x="506" y="1373"/>
                    <a:pt x="506" y="1410"/>
                  </a:cubicBezTo>
                  <a:lnTo>
                    <a:pt x="407" y="1953"/>
                  </a:lnTo>
                  <a:cubicBezTo>
                    <a:pt x="398" y="2030"/>
                    <a:pt x="456" y="2092"/>
                    <a:pt x="523" y="2092"/>
                  </a:cubicBezTo>
                  <a:cubicBezTo>
                    <a:pt x="541" y="2092"/>
                    <a:pt x="561" y="2087"/>
                    <a:pt x="580" y="2076"/>
                  </a:cubicBezTo>
                  <a:lnTo>
                    <a:pt x="1073" y="1817"/>
                  </a:lnTo>
                  <a:cubicBezTo>
                    <a:pt x="1092" y="1811"/>
                    <a:pt x="1110" y="1808"/>
                    <a:pt x="1129" y="1808"/>
                  </a:cubicBezTo>
                  <a:cubicBezTo>
                    <a:pt x="1147" y="1808"/>
                    <a:pt x="1166" y="1811"/>
                    <a:pt x="1184" y="1817"/>
                  </a:cubicBezTo>
                  <a:lnTo>
                    <a:pt x="1678" y="2076"/>
                  </a:lnTo>
                  <a:cubicBezTo>
                    <a:pt x="1697" y="2087"/>
                    <a:pt x="1716" y="2092"/>
                    <a:pt x="1735" y="2092"/>
                  </a:cubicBezTo>
                  <a:cubicBezTo>
                    <a:pt x="1802" y="2092"/>
                    <a:pt x="1860" y="2030"/>
                    <a:pt x="1851" y="1953"/>
                  </a:cubicBezTo>
                  <a:lnTo>
                    <a:pt x="1752" y="1410"/>
                  </a:lnTo>
                  <a:cubicBezTo>
                    <a:pt x="1752" y="1373"/>
                    <a:pt x="1764" y="1324"/>
                    <a:pt x="1788" y="1299"/>
                  </a:cubicBezTo>
                  <a:lnTo>
                    <a:pt x="2196" y="916"/>
                  </a:lnTo>
                  <a:cubicBezTo>
                    <a:pt x="2257" y="842"/>
                    <a:pt x="2221" y="719"/>
                    <a:pt x="2122" y="707"/>
                  </a:cubicBezTo>
                  <a:lnTo>
                    <a:pt x="1566" y="633"/>
                  </a:lnTo>
                  <a:cubicBezTo>
                    <a:pt x="1530" y="620"/>
                    <a:pt x="1505" y="596"/>
                    <a:pt x="1481" y="571"/>
                  </a:cubicBezTo>
                  <a:lnTo>
                    <a:pt x="1234" y="66"/>
                  </a:lnTo>
                  <a:cubicBezTo>
                    <a:pt x="1215" y="22"/>
                    <a:pt x="1175" y="1"/>
                    <a:pt x="1133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44;p112">
              <a:extLst>
                <a:ext uri="{FF2B5EF4-FFF2-40B4-BE49-F238E27FC236}">
                  <a16:creationId xmlns:a16="http://schemas.microsoft.com/office/drawing/2014/main" id="{F187D28F-2858-4CE5-3DF9-7D9FF4ABD83D}"/>
                </a:ext>
              </a:extLst>
            </p:cNvPr>
            <p:cNvSpPr/>
            <p:nvPr/>
          </p:nvSpPr>
          <p:spPr>
            <a:xfrm>
              <a:off x="3309336" y="2494577"/>
              <a:ext cx="51431" cy="51431"/>
            </a:xfrm>
            <a:custGeom>
              <a:avLst/>
              <a:gdLst/>
              <a:ahLst/>
              <a:cxnLst/>
              <a:rect l="l" t="t" r="r" b="b"/>
              <a:pathLst>
                <a:path w="1136" h="1136" extrusionOk="0">
                  <a:moveTo>
                    <a:pt x="568" y="1"/>
                  </a:moveTo>
                  <a:cubicBezTo>
                    <a:pt x="247" y="1"/>
                    <a:pt x="1" y="259"/>
                    <a:pt x="1" y="568"/>
                  </a:cubicBezTo>
                  <a:cubicBezTo>
                    <a:pt x="1" y="889"/>
                    <a:pt x="247" y="1136"/>
                    <a:pt x="568" y="1136"/>
                  </a:cubicBezTo>
                  <a:cubicBezTo>
                    <a:pt x="877" y="1136"/>
                    <a:pt x="1136" y="889"/>
                    <a:pt x="1136" y="568"/>
                  </a:cubicBezTo>
                  <a:cubicBezTo>
                    <a:pt x="1136" y="259"/>
                    <a:pt x="877" y="1"/>
                    <a:pt x="568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45;p112">
              <a:extLst>
                <a:ext uri="{FF2B5EF4-FFF2-40B4-BE49-F238E27FC236}">
                  <a16:creationId xmlns:a16="http://schemas.microsoft.com/office/drawing/2014/main" id="{A41794A3-88A2-9B89-B1D3-BBFCF4863E81}"/>
                </a:ext>
              </a:extLst>
            </p:cNvPr>
            <p:cNvSpPr/>
            <p:nvPr/>
          </p:nvSpPr>
          <p:spPr>
            <a:xfrm>
              <a:off x="3080387" y="3062489"/>
              <a:ext cx="224014" cy="110060"/>
            </a:xfrm>
            <a:custGeom>
              <a:avLst/>
              <a:gdLst/>
              <a:ahLst/>
              <a:cxnLst/>
              <a:rect l="l" t="t" r="r" b="b"/>
              <a:pathLst>
                <a:path w="4948" h="2431" extrusionOk="0">
                  <a:moveTo>
                    <a:pt x="1321" y="1"/>
                  </a:moveTo>
                  <a:cubicBezTo>
                    <a:pt x="691" y="1"/>
                    <a:pt x="1" y="2431"/>
                    <a:pt x="1" y="2431"/>
                  </a:cubicBezTo>
                  <a:lnTo>
                    <a:pt x="4947" y="2431"/>
                  </a:lnTo>
                  <a:cubicBezTo>
                    <a:pt x="4947" y="2431"/>
                    <a:pt x="4158" y="581"/>
                    <a:pt x="3652" y="581"/>
                  </a:cubicBezTo>
                  <a:cubicBezTo>
                    <a:pt x="3171" y="581"/>
                    <a:pt x="2986" y="1469"/>
                    <a:pt x="2628" y="1469"/>
                  </a:cubicBezTo>
                  <a:cubicBezTo>
                    <a:pt x="2283" y="1469"/>
                    <a:pt x="1900" y="1"/>
                    <a:pt x="132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46;p112">
              <a:extLst>
                <a:ext uri="{FF2B5EF4-FFF2-40B4-BE49-F238E27FC236}">
                  <a16:creationId xmlns:a16="http://schemas.microsoft.com/office/drawing/2014/main" id="{9A0A5F3F-976E-870A-CC10-B2A8C36B2461}"/>
                </a:ext>
              </a:extLst>
            </p:cNvPr>
            <p:cNvSpPr/>
            <p:nvPr/>
          </p:nvSpPr>
          <p:spPr>
            <a:xfrm>
              <a:off x="3224448" y="2980951"/>
              <a:ext cx="54781" cy="54781"/>
            </a:xfrm>
            <a:custGeom>
              <a:avLst/>
              <a:gdLst/>
              <a:ahLst/>
              <a:cxnLst/>
              <a:rect l="l" t="t" r="r" b="b"/>
              <a:pathLst>
                <a:path w="1210" h="1210" extrusionOk="0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8"/>
                    <a:pt x="272" y="1210"/>
                    <a:pt x="606" y="1210"/>
                  </a:cubicBezTo>
                  <a:cubicBezTo>
                    <a:pt x="938" y="1210"/>
                    <a:pt x="1210" y="938"/>
                    <a:pt x="1210" y="606"/>
                  </a:cubicBezTo>
                  <a:cubicBezTo>
                    <a:pt x="1210" y="272"/>
                    <a:pt x="938" y="1"/>
                    <a:pt x="606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47;p112">
              <a:extLst>
                <a:ext uri="{FF2B5EF4-FFF2-40B4-BE49-F238E27FC236}">
                  <a16:creationId xmlns:a16="http://schemas.microsoft.com/office/drawing/2014/main" id="{E718ECF0-CC92-CF91-30FB-F0E31C2BB89A}"/>
                </a:ext>
              </a:extLst>
            </p:cNvPr>
            <p:cNvSpPr/>
            <p:nvPr/>
          </p:nvSpPr>
          <p:spPr>
            <a:xfrm>
              <a:off x="1342015" y="2154482"/>
              <a:ext cx="627130" cy="543419"/>
            </a:xfrm>
            <a:custGeom>
              <a:avLst/>
              <a:gdLst/>
              <a:ahLst/>
              <a:cxnLst/>
              <a:rect l="l" t="t" r="r" b="b"/>
              <a:pathLst>
                <a:path w="13852" h="12003" extrusionOk="0">
                  <a:moveTo>
                    <a:pt x="3466" y="1"/>
                  </a:moveTo>
                  <a:lnTo>
                    <a:pt x="1" y="5995"/>
                  </a:lnTo>
                  <a:lnTo>
                    <a:pt x="3466" y="12003"/>
                  </a:lnTo>
                  <a:lnTo>
                    <a:pt x="10386" y="12003"/>
                  </a:lnTo>
                  <a:lnTo>
                    <a:pt x="13852" y="5995"/>
                  </a:lnTo>
                  <a:lnTo>
                    <a:pt x="10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48;p112">
              <a:extLst>
                <a:ext uri="{FF2B5EF4-FFF2-40B4-BE49-F238E27FC236}">
                  <a16:creationId xmlns:a16="http://schemas.microsoft.com/office/drawing/2014/main" id="{A2042F74-F5D5-7A61-B947-66A98C563D59}"/>
                </a:ext>
              </a:extLst>
            </p:cNvPr>
            <p:cNvSpPr/>
            <p:nvPr/>
          </p:nvSpPr>
          <p:spPr>
            <a:xfrm>
              <a:off x="1342015" y="2154482"/>
              <a:ext cx="627130" cy="543419"/>
            </a:xfrm>
            <a:custGeom>
              <a:avLst/>
              <a:gdLst/>
              <a:ahLst/>
              <a:cxnLst/>
              <a:rect l="l" t="t" r="r" b="b"/>
              <a:pathLst>
                <a:path w="13852" h="12003" extrusionOk="0">
                  <a:moveTo>
                    <a:pt x="3466" y="1"/>
                  </a:moveTo>
                  <a:lnTo>
                    <a:pt x="1" y="5995"/>
                  </a:lnTo>
                  <a:lnTo>
                    <a:pt x="3466" y="12003"/>
                  </a:lnTo>
                  <a:lnTo>
                    <a:pt x="10386" y="12003"/>
                  </a:lnTo>
                  <a:lnTo>
                    <a:pt x="13852" y="5995"/>
                  </a:lnTo>
                  <a:lnTo>
                    <a:pt x="10386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49;p112">
              <a:extLst>
                <a:ext uri="{FF2B5EF4-FFF2-40B4-BE49-F238E27FC236}">
                  <a16:creationId xmlns:a16="http://schemas.microsoft.com/office/drawing/2014/main" id="{2E990AE9-C1AC-3E08-B66E-FA595AFB6D38}"/>
                </a:ext>
              </a:extLst>
            </p:cNvPr>
            <p:cNvSpPr/>
            <p:nvPr/>
          </p:nvSpPr>
          <p:spPr>
            <a:xfrm>
              <a:off x="1422964" y="2224837"/>
              <a:ext cx="465232" cy="402709"/>
            </a:xfrm>
            <a:custGeom>
              <a:avLst/>
              <a:gdLst/>
              <a:ahLst/>
              <a:cxnLst/>
              <a:rect l="l" t="t" r="r" b="b"/>
              <a:pathLst>
                <a:path w="10276" h="8895" extrusionOk="0">
                  <a:moveTo>
                    <a:pt x="2566" y="1"/>
                  </a:moveTo>
                  <a:lnTo>
                    <a:pt x="1" y="4441"/>
                  </a:lnTo>
                  <a:lnTo>
                    <a:pt x="2566" y="8894"/>
                  </a:lnTo>
                  <a:lnTo>
                    <a:pt x="7710" y="8894"/>
                  </a:lnTo>
                  <a:lnTo>
                    <a:pt x="10276" y="4441"/>
                  </a:lnTo>
                  <a:lnTo>
                    <a:pt x="7710" y="1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50;p112">
              <a:extLst>
                <a:ext uri="{FF2B5EF4-FFF2-40B4-BE49-F238E27FC236}">
                  <a16:creationId xmlns:a16="http://schemas.microsoft.com/office/drawing/2014/main" id="{424262D2-0202-DA73-62C4-49649737DF7B}"/>
                </a:ext>
              </a:extLst>
            </p:cNvPr>
            <p:cNvSpPr/>
            <p:nvPr/>
          </p:nvSpPr>
          <p:spPr>
            <a:xfrm>
              <a:off x="1488339" y="2281248"/>
              <a:ext cx="334527" cy="289887"/>
            </a:xfrm>
            <a:custGeom>
              <a:avLst/>
              <a:gdLst/>
              <a:ahLst/>
              <a:cxnLst/>
              <a:rect l="l" t="t" r="r" b="b"/>
              <a:pathLst>
                <a:path w="7389" h="6403" extrusionOk="0">
                  <a:moveTo>
                    <a:pt x="1851" y="1"/>
                  </a:moveTo>
                  <a:lnTo>
                    <a:pt x="0" y="3195"/>
                  </a:lnTo>
                  <a:lnTo>
                    <a:pt x="1851" y="6402"/>
                  </a:lnTo>
                  <a:lnTo>
                    <a:pt x="5538" y="6402"/>
                  </a:lnTo>
                  <a:lnTo>
                    <a:pt x="7388" y="3195"/>
                  </a:lnTo>
                  <a:lnTo>
                    <a:pt x="553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51;p112">
              <a:extLst>
                <a:ext uri="{FF2B5EF4-FFF2-40B4-BE49-F238E27FC236}">
                  <a16:creationId xmlns:a16="http://schemas.microsoft.com/office/drawing/2014/main" id="{258E71D8-8861-CFDB-463D-38F0412C7C21}"/>
                </a:ext>
              </a:extLst>
            </p:cNvPr>
            <p:cNvSpPr/>
            <p:nvPr/>
          </p:nvSpPr>
          <p:spPr>
            <a:xfrm>
              <a:off x="1624025" y="2331547"/>
              <a:ext cx="71487" cy="71487"/>
            </a:xfrm>
            <a:custGeom>
              <a:avLst/>
              <a:gdLst/>
              <a:ahLst/>
              <a:cxnLst/>
              <a:rect l="l" t="t" r="r" b="b"/>
              <a:pathLst>
                <a:path w="1579" h="1579" extrusionOk="0">
                  <a:moveTo>
                    <a:pt x="790" y="0"/>
                  </a:moveTo>
                  <a:cubicBezTo>
                    <a:pt x="346" y="0"/>
                    <a:pt x="0" y="345"/>
                    <a:pt x="0" y="789"/>
                  </a:cubicBezTo>
                  <a:cubicBezTo>
                    <a:pt x="0" y="1221"/>
                    <a:pt x="346" y="1579"/>
                    <a:pt x="790" y="1579"/>
                  </a:cubicBezTo>
                  <a:cubicBezTo>
                    <a:pt x="1222" y="1579"/>
                    <a:pt x="1579" y="1221"/>
                    <a:pt x="1579" y="789"/>
                  </a:cubicBezTo>
                  <a:cubicBezTo>
                    <a:pt x="1579" y="345"/>
                    <a:pt x="1222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52;p112">
              <a:extLst>
                <a:ext uri="{FF2B5EF4-FFF2-40B4-BE49-F238E27FC236}">
                  <a16:creationId xmlns:a16="http://schemas.microsoft.com/office/drawing/2014/main" id="{FDD54F18-100E-468B-FDB6-4D56F83E5444}"/>
                </a:ext>
              </a:extLst>
            </p:cNvPr>
            <p:cNvSpPr/>
            <p:nvPr/>
          </p:nvSpPr>
          <p:spPr>
            <a:xfrm>
              <a:off x="1587172" y="2413582"/>
              <a:ext cx="140756" cy="98334"/>
            </a:xfrm>
            <a:custGeom>
              <a:avLst/>
              <a:gdLst/>
              <a:ahLst/>
              <a:cxnLst/>
              <a:rect l="l" t="t" r="r" b="b"/>
              <a:pathLst>
                <a:path w="3109" h="2172" extrusionOk="0">
                  <a:moveTo>
                    <a:pt x="1554" y="1"/>
                  </a:moveTo>
                  <a:cubicBezTo>
                    <a:pt x="704" y="1"/>
                    <a:pt x="0" y="692"/>
                    <a:pt x="0" y="1543"/>
                  </a:cubicBezTo>
                  <a:cubicBezTo>
                    <a:pt x="0" y="1629"/>
                    <a:pt x="13" y="1703"/>
                    <a:pt x="25" y="1777"/>
                  </a:cubicBezTo>
                  <a:cubicBezTo>
                    <a:pt x="482" y="2036"/>
                    <a:pt x="1000" y="2172"/>
                    <a:pt x="1554" y="2172"/>
                  </a:cubicBezTo>
                  <a:cubicBezTo>
                    <a:pt x="2110" y="2172"/>
                    <a:pt x="2628" y="2036"/>
                    <a:pt x="3084" y="1777"/>
                  </a:cubicBezTo>
                  <a:cubicBezTo>
                    <a:pt x="3097" y="1703"/>
                    <a:pt x="3108" y="1629"/>
                    <a:pt x="3108" y="1543"/>
                  </a:cubicBezTo>
                  <a:cubicBezTo>
                    <a:pt x="3108" y="692"/>
                    <a:pt x="2406" y="1"/>
                    <a:pt x="1554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53;p112">
              <a:extLst>
                <a:ext uri="{FF2B5EF4-FFF2-40B4-BE49-F238E27FC236}">
                  <a16:creationId xmlns:a16="http://schemas.microsoft.com/office/drawing/2014/main" id="{C400C2B4-6BC6-F4D2-ACB7-B1CC19E38D9C}"/>
                </a:ext>
              </a:extLst>
            </p:cNvPr>
            <p:cNvSpPr/>
            <p:nvPr/>
          </p:nvSpPr>
          <p:spPr>
            <a:xfrm>
              <a:off x="2633627" y="3357356"/>
              <a:ext cx="101685" cy="101685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1124" y="482"/>
                  </a:moveTo>
                  <a:cubicBezTo>
                    <a:pt x="1481" y="482"/>
                    <a:pt x="1765" y="765"/>
                    <a:pt x="1765" y="1123"/>
                  </a:cubicBezTo>
                  <a:cubicBezTo>
                    <a:pt x="1765" y="1480"/>
                    <a:pt x="1481" y="1765"/>
                    <a:pt x="1124" y="1765"/>
                  </a:cubicBezTo>
                  <a:cubicBezTo>
                    <a:pt x="766" y="1765"/>
                    <a:pt x="483" y="1480"/>
                    <a:pt x="483" y="1123"/>
                  </a:cubicBezTo>
                  <a:cubicBezTo>
                    <a:pt x="483" y="765"/>
                    <a:pt x="766" y="482"/>
                    <a:pt x="1124" y="482"/>
                  </a:cubicBezTo>
                  <a:close/>
                  <a:moveTo>
                    <a:pt x="1124" y="0"/>
                  </a:moveTo>
                  <a:cubicBezTo>
                    <a:pt x="507" y="0"/>
                    <a:pt x="1" y="506"/>
                    <a:pt x="1" y="1123"/>
                  </a:cubicBezTo>
                  <a:cubicBezTo>
                    <a:pt x="1" y="1740"/>
                    <a:pt x="507" y="2245"/>
                    <a:pt x="1124" y="2245"/>
                  </a:cubicBezTo>
                  <a:cubicBezTo>
                    <a:pt x="1741" y="2245"/>
                    <a:pt x="2246" y="1740"/>
                    <a:pt x="2246" y="1123"/>
                  </a:cubicBezTo>
                  <a:cubicBezTo>
                    <a:pt x="2246" y="506"/>
                    <a:pt x="174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54;p112">
              <a:extLst>
                <a:ext uri="{FF2B5EF4-FFF2-40B4-BE49-F238E27FC236}">
                  <a16:creationId xmlns:a16="http://schemas.microsoft.com/office/drawing/2014/main" id="{507DCB5B-1377-D860-4022-CFAC78E12C24}"/>
                </a:ext>
              </a:extLst>
            </p:cNvPr>
            <p:cNvSpPr/>
            <p:nvPr/>
          </p:nvSpPr>
          <p:spPr>
            <a:xfrm>
              <a:off x="2655449" y="3379133"/>
              <a:ext cx="58131" cy="58131"/>
            </a:xfrm>
            <a:custGeom>
              <a:avLst/>
              <a:gdLst/>
              <a:ahLst/>
              <a:cxnLst/>
              <a:rect l="l" t="t" r="r" b="b"/>
              <a:pathLst>
                <a:path w="1284" h="1284" extrusionOk="0">
                  <a:moveTo>
                    <a:pt x="642" y="1"/>
                  </a:moveTo>
                  <a:cubicBezTo>
                    <a:pt x="284" y="1"/>
                    <a:pt x="1" y="284"/>
                    <a:pt x="1" y="642"/>
                  </a:cubicBezTo>
                  <a:cubicBezTo>
                    <a:pt x="1" y="999"/>
                    <a:pt x="284" y="1284"/>
                    <a:pt x="642" y="1284"/>
                  </a:cubicBezTo>
                  <a:cubicBezTo>
                    <a:pt x="999" y="1284"/>
                    <a:pt x="1283" y="999"/>
                    <a:pt x="1283" y="642"/>
                  </a:cubicBezTo>
                  <a:cubicBezTo>
                    <a:pt x="1283" y="284"/>
                    <a:pt x="999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55;p112">
              <a:extLst>
                <a:ext uri="{FF2B5EF4-FFF2-40B4-BE49-F238E27FC236}">
                  <a16:creationId xmlns:a16="http://schemas.microsoft.com/office/drawing/2014/main" id="{A03483C5-B552-E9B2-5DE8-F42206B4139E}"/>
                </a:ext>
              </a:extLst>
            </p:cNvPr>
            <p:cNvSpPr/>
            <p:nvPr/>
          </p:nvSpPr>
          <p:spPr>
            <a:xfrm>
              <a:off x="2633627" y="3503137"/>
              <a:ext cx="101685" cy="101096"/>
            </a:xfrm>
            <a:custGeom>
              <a:avLst/>
              <a:gdLst/>
              <a:ahLst/>
              <a:cxnLst/>
              <a:rect l="l" t="t" r="r" b="b"/>
              <a:pathLst>
                <a:path w="2246" h="2233" extrusionOk="0">
                  <a:moveTo>
                    <a:pt x="1124" y="469"/>
                  </a:moveTo>
                  <a:cubicBezTo>
                    <a:pt x="1481" y="469"/>
                    <a:pt x="1765" y="765"/>
                    <a:pt x="1765" y="1122"/>
                  </a:cubicBezTo>
                  <a:cubicBezTo>
                    <a:pt x="1765" y="1467"/>
                    <a:pt x="1481" y="1763"/>
                    <a:pt x="1124" y="1763"/>
                  </a:cubicBezTo>
                  <a:cubicBezTo>
                    <a:pt x="766" y="1763"/>
                    <a:pt x="483" y="1467"/>
                    <a:pt x="483" y="1122"/>
                  </a:cubicBezTo>
                  <a:cubicBezTo>
                    <a:pt x="483" y="765"/>
                    <a:pt x="766" y="469"/>
                    <a:pt x="1124" y="469"/>
                  </a:cubicBezTo>
                  <a:close/>
                  <a:moveTo>
                    <a:pt x="1124" y="0"/>
                  </a:moveTo>
                  <a:cubicBezTo>
                    <a:pt x="507" y="0"/>
                    <a:pt x="1" y="493"/>
                    <a:pt x="1" y="1122"/>
                  </a:cubicBezTo>
                  <a:cubicBezTo>
                    <a:pt x="1" y="1739"/>
                    <a:pt x="507" y="2232"/>
                    <a:pt x="1124" y="2232"/>
                  </a:cubicBezTo>
                  <a:cubicBezTo>
                    <a:pt x="1741" y="2232"/>
                    <a:pt x="2246" y="1739"/>
                    <a:pt x="2246" y="1122"/>
                  </a:cubicBezTo>
                  <a:cubicBezTo>
                    <a:pt x="2246" y="493"/>
                    <a:pt x="174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56;p112">
              <a:extLst>
                <a:ext uri="{FF2B5EF4-FFF2-40B4-BE49-F238E27FC236}">
                  <a16:creationId xmlns:a16="http://schemas.microsoft.com/office/drawing/2014/main" id="{FA64D35D-313E-F6AF-D73B-3B25D7EEF08A}"/>
                </a:ext>
              </a:extLst>
            </p:cNvPr>
            <p:cNvSpPr/>
            <p:nvPr/>
          </p:nvSpPr>
          <p:spPr>
            <a:xfrm>
              <a:off x="2655449" y="3524325"/>
              <a:ext cx="58131" cy="58675"/>
            </a:xfrm>
            <a:custGeom>
              <a:avLst/>
              <a:gdLst/>
              <a:ahLst/>
              <a:cxnLst/>
              <a:rect l="l" t="t" r="r" b="b"/>
              <a:pathLst>
                <a:path w="1284" h="1296" extrusionOk="0">
                  <a:moveTo>
                    <a:pt x="642" y="1"/>
                  </a:moveTo>
                  <a:cubicBezTo>
                    <a:pt x="284" y="1"/>
                    <a:pt x="1" y="297"/>
                    <a:pt x="1" y="654"/>
                  </a:cubicBezTo>
                  <a:cubicBezTo>
                    <a:pt x="1" y="999"/>
                    <a:pt x="284" y="1295"/>
                    <a:pt x="642" y="1295"/>
                  </a:cubicBezTo>
                  <a:cubicBezTo>
                    <a:pt x="999" y="1295"/>
                    <a:pt x="1283" y="999"/>
                    <a:pt x="1283" y="654"/>
                  </a:cubicBezTo>
                  <a:cubicBezTo>
                    <a:pt x="1283" y="297"/>
                    <a:pt x="999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57;p112">
              <a:extLst>
                <a:ext uri="{FF2B5EF4-FFF2-40B4-BE49-F238E27FC236}">
                  <a16:creationId xmlns:a16="http://schemas.microsoft.com/office/drawing/2014/main" id="{44601538-45F7-6C99-FB9D-BA0A1673DB7E}"/>
                </a:ext>
              </a:extLst>
            </p:cNvPr>
            <p:cNvSpPr/>
            <p:nvPr/>
          </p:nvSpPr>
          <p:spPr>
            <a:xfrm>
              <a:off x="2633627" y="3648330"/>
              <a:ext cx="101685" cy="101639"/>
            </a:xfrm>
            <a:custGeom>
              <a:avLst/>
              <a:gdLst/>
              <a:ahLst/>
              <a:cxnLst/>
              <a:rect l="l" t="t" r="r" b="b"/>
              <a:pathLst>
                <a:path w="2246" h="2245" extrusionOk="0">
                  <a:moveTo>
                    <a:pt x="1124" y="481"/>
                  </a:moveTo>
                  <a:cubicBezTo>
                    <a:pt x="1481" y="481"/>
                    <a:pt x="1765" y="765"/>
                    <a:pt x="1765" y="1122"/>
                  </a:cubicBezTo>
                  <a:cubicBezTo>
                    <a:pt x="1765" y="1480"/>
                    <a:pt x="1481" y="1763"/>
                    <a:pt x="1124" y="1763"/>
                  </a:cubicBezTo>
                  <a:cubicBezTo>
                    <a:pt x="766" y="1763"/>
                    <a:pt x="483" y="1480"/>
                    <a:pt x="483" y="1122"/>
                  </a:cubicBezTo>
                  <a:cubicBezTo>
                    <a:pt x="483" y="765"/>
                    <a:pt x="766" y="481"/>
                    <a:pt x="1124" y="481"/>
                  </a:cubicBezTo>
                  <a:close/>
                  <a:moveTo>
                    <a:pt x="1124" y="0"/>
                  </a:moveTo>
                  <a:cubicBezTo>
                    <a:pt x="507" y="0"/>
                    <a:pt x="1" y="505"/>
                    <a:pt x="1" y="1122"/>
                  </a:cubicBezTo>
                  <a:cubicBezTo>
                    <a:pt x="1" y="1752"/>
                    <a:pt x="507" y="2245"/>
                    <a:pt x="1124" y="2245"/>
                  </a:cubicBezTo>
                  <a:cubicBezTo>
                    <a:pt x="1741" y="2245"/>
                    <a:pt x="2246" y="1752"/>
                    <a:pt x="2246" y="1122"/>
                  </a:cubicBezTo>
                  <a:cubicBezTo>
                    <a:pt x="2246" y="505"/>
                    <a:pt x="1741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58;p112">
              <a:extLst>
                <a:ext uri="{FF2B5EF4-FFF2-40B4-BE49-F238E27FC236}">
                  <a16:creationId xmlns:a16="http://schemas.microsoft.com/office/drawing/2014/main" id="{96664844-2CE3-07EA-86A5-57BEF25DDC20}"/>
                </a:ext>
              </a:extLst>
            </p:cNvPr>
            <p:cNvSpPr/>
            <p:nvPr/>
          </p:nvSpPr>
          <p:spPr>
            <a:xfrm>
              <a:off x="2655449" y="3670061"/>
              <a:ext cx="58131" cy="58131"/>
            </a:xfrm>
            <a:custGeom>
              <a:avLst/>
              <a:gdLst/>
              <a:ahLst/>
              <a:cxnLst/>
              <a:rect l="l" t="t" r="r" b="b"/>
              <a:pathLst>
                <a:path w="1284" h="1284" extrusionOk="0">
                  <a:moveTo>
                    <a:pt x="642" y="1"/>
                  </a:moveTo>
                  <a:cubicBezTo>
                    <a:pt x="284" y="1"/>
                    <a:pt x="1" y="285"/>
                    <a:pt x="1" y="642"/>
                  </a:cubicBezTo>
                  <a:cubicBezTo>
                    <a:pt x="1" y="1000"/>
                    <a:pt x="284" y="1283"/>
                    <a:pt x="642" y="1283"/>
                  </a:cubicBezTo>
                  <a:cubicBezTo>
                    <a:pt x="999" y="1283"/>
                    <a:pt x="1283" y="1000"/>
                    <a:pt x="1283" y="642"/>
                  </a:cubicBezTo>
                  <a:cubicBezTo>
                    <a:pt x="1283" y="285"/>
                    <a:pt x="999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59;p112">
              <a:extLst>
                <a:ext uri="{FF2B5EF4-FFF2-40B4-BE49-F238E27FC236}">
                  <a16:creationId xmlns:a16="http://schemas.microsoft.com/office/drawing/2014/main" id="{A848EC38-5226-9F59-6B75-A4B05F84B21D}"/>
                </a:ext>
              </a:extLst>
            </p:cNvPr>
            <p:cNvSpPr/>
            <p:nvPr/>
          </p:nvSpPr>
          <p:spPr>
            <a:xfrm>
              <a:off x="2633627" y="3794020"/>
              <a:ext cx="101685" cy="101685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1124" y="482"/>
                  </a:moveTo>
                  <a:cubicBezTo>
                    <a:pt x="1481" y="482"/>
                    <a:pt x="1765" y="766"/>
                    <a:pt x="1765" y="1124"/>
                  </a:cubicBezTo>
                  <a:cubicBezTo>
                    <a:pt x="1765" y="1481"/>
                    <a:pt x="1481" y="1765"/>
                    <a:pt x="1124" y="1765"/>
                  </a:cubicBezTo>
                  <a:cubicBezTo>
                    <a:pt x="766" y="1765"/>
                    <a:pt x="483" y="1481"/>
                    <a:pt x="483" y="1124"/>
                  </a:cubicBezTo>
                  <a:cubicBezTo>
                    <a:pt x="483" y="766"/>
                    <a:pt x="766" y="482"/>
                    <a:pt x="1124" y="482"/>
                  </a:cubicBezTo>
                  <a:close/>
                  <a:moveTo>
                    <a:pt x="1124" y="1"/>
                  </a:moveTo>
                  <a:cubicBezTo>
                    <a:pt x="507" y="1"/>
                    <a:pt x="1" y="507"/>
                    <a:pt x="1" y="1124"/>
                  </a:cubicBezTo>
                  <a:cubicBezTo>
                    <a:pt x="1" y="1741"/>
                    <a:pt x="507" y="2246"/>
                    <a:pt x="1124" y="2246"/>
                  </a:cubicBezTo>
                  <a:cubicBezTo>
                    <a:pt x="1741" y="2246"/>
                    <a:pt x="2246" y="1741"/>
                    <a:pt x="2246" y="1124"/>
                  </a:cubicBezTo>
                  <a:cubicBezTo>
                    <a:pt x="2246" y="507"/>
                    <a:pt x="1741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60;p112">
              <a:extLst>
                <a:ext uri="{FF2B5EF4-FFF2-40B4-BE49-F238E27FC236}">
                  <a16:creationId xmlns:a16="http://schemas.microsoft.com/office/drawing/2014/main" id="{2544042D-3025-E164-1303-4B6937ED9977}"/>
                </a:ext>
              </a:extLst>
            </p:cNvPr>
            <p:cNvSpPr/>
            <p:nvPr/>
          </p:nvSpPr>
          <p:spPr>
            <a:xfrm>
              <a:off x="2655449" y="3815842"/>
              <a:ext cx="58131" cy="58131"/>
            </a:xfrm>
            <a:custGeom>
              <a:avLst/>
              <a:gdLst/>
              <a:ahLst/>
              <a:cxnLst/>
              <a:rect l="l" t="t" r="r" b="b"/>
              <a:pathLst>
                <a:path w="1284" h="1284" extrusionOk="0">
                  <a:moveTo>
                    <a:pt x="642" y="0"/>
                  </a:moveTo>
                  <a:cubicBezTo>
                    <a:pt x="284" y="0"/>
                    <a:pt x="1" y="284"/>
                    <a:pt x="1" y="642"/>
                  </a:cubicBezTo>
                  <a:cubicBezTo>
                    <a:pt x="1" y="999"/>
                    <a:pt x="284" y="1283"/>
                    <a:pt x="642" y="1283"/>
                  </a:cubicBezTo>
                  <a:cubicBezTo>
                    <a:pt x="999" y="1283"/>
                    <a:pt x="1283" y="999"/>
                    <a:pt x="1283" y="642"/>
                  </a:cubicBezTo>
                  <a:cubicBezTo>
                    <a:pt x="1283" y="284"/>
                    <a:pt x="999" y="0"/>
                    <a:pt x="642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61;p112">
              <a:extLst>
                <a:ext uri="{FF2B5EF4-FFF2-40B4-BE49-F238E27FC236}">
                  <a16:creationId xmlns:a16="http://schemas.microsoft.com/office/drawing/2014/main" id="{26FB324A-2954-3637-546D-D676A767BED3}"/>
                </a:ext>
              </a:extLst>
            </p:cNvPr>
            <p:cNvSpPr/>
            <p:nvPr/>
          </p:nvSpPr>
          <p:spPr>
            <a:xfrm>
              <a:off x="1654177" y="3281976"/>
              <a:ext cx="872287" cy="589734"/>
            </a:xfrm>
            <a:custGeom>
              <a:avLst/>
              <a:gdLst/>
              <a:ahLst/>
              <a:cxnLst/>
              <a:rect l="l" t="t" r="r" b="b"/>
              <a:pathLst>
                <a:path w="19267" h="13026" extrusionOk="0">
                  <a:moveTo>
                    <a:pt x="1086" y="1"/>
                  </a:moveTo>
                  <a:cubicBezTo>
                    <a:pt x="482" y="1"/>
                    <a:pt x="0" y="494"/>
                    <a:pt x="0" y="1098"/>
                  </a:cubicBezTo>
                  <a:lnTo>
                    <a:pt x="0" y="11940"/>
                  </a:lnTo>
                  <a:cubicBezTo>
                    <a:pt x="0" y="12544"/>
                    <a:pt x="482" y="13026"/>
                    <a:pt x="1086" y="13026"/>
                  </a:cubicBezTo>
                  <a:lnTo>
                    <a:pt x="18169" y="13026"/>
                  </a:lnTo>
                  <a:cubicBezTo>
                    <a:pt x="18773" y="13026"/>
                    <a:pt x="19267" y="12544"/>
                    <a:pt x="19267" y="11940"/>
                  </a:cubicBezTo>
                  <a:lnTo>
                    <a:pt x="19267" y="1098"/>
                  </a:lnTo>
                  <a:cubicBezTo>
                    <a:pt x="19267" y="494"/>
                    <a:pt x="18773" y="1"/>
                    <a:pt x="1816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62;p112">
              <a:extLst>
                <a:ext uri="{FF2B5EF4-FFF2-40B4-BE49-F238E27FC236}">
                  <a16:creationId xmlns:a16="http://schemas.microsoft.com/office/drawing/2014/main" id="{1E1BB0A0-CB25-AD45-839D-48CD568C47B5}"/>
                </a:ext>
              </a:extLst>
            </p:cNvPr>
            <p:cNvSpPr/>
            <p:nvPr/>
          </p:nvSpPr>
          <p:spPr>
            <a:xfrm>
              <a:off x="1704431" y="3331143"/>
              <a:ext cx="771779" cy="491445"/>
            </a:xfrm>
            <a:custGeom>
              <a:avLst/>
              <a:gdLst/>
              <a:ahLst/>
              <a:cxnLst/>
              <a:rect l="l" t="t" r="r" b="b"/>
              <a:pathLst>
                <a:path w="17047" h="10855" extrusionOk="0">
                  <a:moveTo>
                    <a:pt x="1086" y="0"/>
                  </a:moveTo>
                  <a:cubicBezTo>
                    <a:pt x="482" y="0"/>
                    <a:pt x="0" y="493"/>
                    <a:pt x="0" y="1097"/>
                  </a:cubicBezTo>
                  <a:lnTo>
                    <a:pt x="0" y="9769"/>
                  </a:lnTo>
                  <a:cubicBezTo>
                    <a:pt x="0" y="10373"/>
                    <a:pt x="482" y="10854"/>
                    <a:pt x="1086" y="10854"/>
                  </a:cubicBezTo>
                  <a:lnTo>
                    <a:pt x="15949" y="10854"/>
                  </a:lnTo>
                  <a:cubicBezTo>
                    <a:pt x="16553" y="10854"/>
                    <a:pt x="17047" y="10373"/>
                    <a:pt x="17047" y="9769"/>
                  </a:cubicBezTo>
                  <a:lnTo>
                    <a:pt x="17047" y="1097"/>
                  </a:lnTo>
                  <a:cubicBezTo>
                    <a:pt x="17047" y="493"/>
                    <a:pt x="16553" y="0"/>
                    <a:pt x="15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63;p112">
              <a:extLst>
                <a:ext uri="{FF2B5EF4-FFF2-40B4-BE49-F238E27FC236}">
                  <a16:creationId xmlns:a16="http://schemas.microsoft.com/office/drawing/2014/main" id="{637E6C0C-A47A-9A71-2099-CF0FCADC94DF}"/>
                </a:ext>
              </a:extLst>
            </p:cNvPr>
            <p:cNvSpPr/>
            <p:nvPr/>
          </p:nvSpPr>
          <p:spPr>
            <a:xfrm>
              <a:off x="1755273" y="3372976"/>
              <a:ext cx="670140" cy="408277"/>
            </a:xfrm>
            <a:custGeom>
              <a:avLst/>
              <a:gdLst/>
              <a:ahLst/>
              <a:cxnLst/>
              <a:rect l="l" t="t" r="r" b="b"/>
              <a:pathLst>
                <a:path w="14802" h="9018" extrusionOk="0">
                  <a:moveTo>
                    <a:pt x="1086" y="1"/>
                  </a:moveTo>
                  <a:cubicBezTo>
                    <a:pt x="494" y="1"/>
                    <a:pt x="0" y="482"/>
                    <a:pt x="0" y="1086"/>
                  </a:cubicBezTo>
                  <a:lnTo>
                    <a:pt x="0" y="7932"/>
                  </a:lnTo>
                  <a:cubicBezTo>
                    <a:pt x="0" y="8536"/>
                    <a:pt x="494" y="9018"/>
                    <a:pt x="1086" y="9018"/>
                  </a:cubicBezTo>
                  <a:lnTo>
                    <a:pt x="13703" y="9018"/>
                  </a:lnTo>
                  <a:cubicBezTo>
                    <a:pt x="14308" y="9018"/>
                    <a:pt x="14802" y="8536"/>
                    <a:pt x="14802" y="7932"/>
                  </a:cubicBezTo>
                  <a:lnTo>
                    <a:pt x="14802" y="1086"/>
                  </a:lnTo>
                  <a:cubicBezTo>
                    <a:pt x="14802" y="482"/>
                    <a:pt x="14308" y="1"/>
                    <a:pt x="1370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64;p112">
              <a:extLst>
                <a:ext uri="{FF2B5EF4-FFF2-40B4-BE49-F238E27FC236}">
                  <a16:creationId xmlns:a16="http://schemas.microsoft.com/office/drawing/2014/main" id="{9382F935-5340-2864-DC2D-C88FAE06B3F7}"/>
                </a:ext>
              </a:extLst>
            </p:cNvPr>
            <p:cNvSpPr/>
            <p:nvPr/>
          </p:nvSpPr>
          <p:spPr>
            <a:xfrm>
              <a:off x="3713132" y="1552478"/>
              <a:ext cx="627719" cy="543419"/>
            </a:xfrm>
            <a:custGeom>
              <a:avLst/>
              <a:gdLst/>
              <a:ahLst/>
              <a:cxnLst/>
              <a:rect l="l" t="t" r="r" b="b"/>
              <a:pathLst>
                <a:path w="13865" h="12003" extrusionOk="0">
                  <a:moveTo>
                    <a:pt x="3466" y="1"/>
                  </a:moveTo>
                  <a:lnTo>
                    <a:pt x="0" y="5995"/>
                  </a:lnTo>
                  <a:lnTo>
                    <a:pt x="3466" y="12003"/>
                  </a:lnTo>
                  <a:lnTo>
                    <a:pt x="10398" y="12003"/>
                  </a:lnTo>
                  <a:lnTo>
                    <a:pt x="13864" y="5995"/>
                  </a:lnTo>
                  <a:lnTo>
                    <a:pt x="103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65;p112">
              <a:extLst>
                <a:ext uri="{FF2B5EF4-FFF2-40B4-BE49-F238E27FC236}">
                  <a16:creationId xmlns:a16="http://schemas.microsoft.com/office/drawing/2014/main" id="{4D8FBECB-95DD-F6C5-A1A1-459E8F52396C}"/>
                </a:ext>
              </a:extLst>
            </p:cNvPr>
            <p:cNvSpPr/>
            <p:nvPr/>
          </p:nvSpPr>
          <p:spPr>
            <a:xfrm>
              <a:off x="3713132" y="1552478"/>
              <a:ext cx="627719" cy="543419"/>
            </a:xfrm>
            <a:custGeom>
              <a:avLst/>
              <a:gdLst/>
              <a:ahLst/>
              <a:cxnLst/>
              <a:rect l="l" t="t" r="r" b="b"/>
              <a:pathLst>
                <a:path w="13865" h="12003" extrusionOk="0">
                  <a:moveTo>
                    <a:pt x="3466" y="1"/>
                  </a:moveTo>
                  <a:lnTo>
                    <a:pt x="0" y="5995"/>
                  </a:lnTo>
                  <a:lnTo>
                    <a:pt x="3466" y="12003"/>
                  </a:lnTo>
                  <a:lnTo>
                    <a:pt x="10398" y="12003"/>
                  </a:lnTo>
                  <a:lnTo>
                    <a:pt x="13864" y="5995"/>
                  </a:lnTo>
                  <a:lnTo>
                    <a:pt x="10398" y="1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966;p112">
              <a:extLst>
                <a:ext uri="{FF2B5EF4-FFF2-40B4-BE49-F238E27FC236}">
                  <a16:creationId xmlns:a16="http://schemas.microsoft.com/office/drawing/2014/main" id="{AED96759-1EA9-6784-A11E-00364B20F5EF}"/>
                </a:ext>
              </a:extLst>
            </p:cNvPr>
            <p:cNvSpPr/>
            <p:nvPr/>
          </p:nvSpPr>
          <p:spPr>
            <a:xfrm>
              <a:off x="3794081" y="1622834"/>
              <a:ext cx="465232" cy="402709"/>
            </a:xfrm>
            <a:custGeom>
              <a:avLst/>
              <a:gdLst/>
              <a:ahLst/>
              <a:cxnLst/>
              <a:rect l="l" t="t" r="r" b="b"/>
              <a:pathLst>
                <a:path w="10276" h="8895" extrusionOk="0">
                  <a:moveTo>
                    <a:pt x="2579" y="1"/>
                  </a:moveTo>
                  <a:lnTo>
                    <a:pt x="0" y="4441"/>
                  </a:lnTo>
                  <a:lnTo>
                    <a:pt x="2579" y="8895"/>
                  </a:lnTo>
                  <a:lnTo>
                    <a:pt x="7710" y="8895"/>
                  </a:lnTo>
                  <a:lnTo>
                    <a:pt x="10275" y="4441"/>
                  </a:lnTo>
                  <a:lnTo>
                    <a:pt x="7710" y="1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967;p112">
              <a:extLst>
                <a:ext uri="{FF2B5EF4-FFF2-40B4-BE49-F238E27FC236}">
                  <a16:creationId xmlns:a16="http://schemas.microsoft.com/office/drawing/2014/main" id="{7A7C0D54-9FC9-D95E-34CC-E4736F5AF1B8}"/>
                </a:ext>
              </a:extLst>
            </p:cNvPr>
            <p:cNvSpPr/>
            <p:nvPr/>
          </p:nvSpPr>
          <p:spPr>
            <a:xfrm>
              <a:off x="3859411" y="1679290"/>
              <a:ext cx="334527" cy="289842"/>
            </a:xfrm>
            <a:custGeom>
              <a:avLst/>
              <a:gdLst/>
              <a:ahLst/>
              <a:cxnLst/>
              <a:rect l="l" t="t" r="r" b="b"/>
              <a:pathLst>
                <a:path w="7389" h="6402" extrusionOk="0">
                  <a:moveTo>
                    <a:pt x="1851" y="0"/>
                  </a:moveTo>
                  <a:lnTo>
                    <a:pt x="1" y="3194"/>
                  </a:lnTo>
                  <a:lnTo>
                    <a:pt x="1851" y="6401"/>
                  </a:lnTo>
                  <a:lnTo>
                    <a:pt x="5551" y="6401"/>
                  </a:lnTo>
                  <a:lnTo>
                    <a:pt x="7389" y="3194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FED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68;p112">
              <a:extLst>
                <a:ext uri="{FF2B5EF4-FFF2-40B4-BE49-F238E27FC236}">
                  <a16:creationId xmlns:a16="http://schemas.microsoft.com/office/drawing/2014/main" id="{14A04E64-7CAC-317A-B6E3-2110500022C3}"/>
                </a:ext>
              </a:extLst>
            </p:cNvPr>
            <p:cNvSpPr/>
            <p:nvPr/>
          </p:nvSpPr>
          <p:spPr>
            <a:xfrm>
              <a:off x="3943711" y="1759107"/>
              <a:ext cx="163709" cy="134055"/>
            </a:xfrm>
            <a:custGeom>
              <a:avLst/>
              <a:gdLst/>
              <a:ahLst/>
              <a:cxnLst/>
              <a:rect l="l" t="t" r="r" b="b"/>
              <a:pathLst>
                <a:path w="3616" h="2961" extrusionOk="0">
                  <a:moveTo>
                    <a:pt x="988" y="1"/>
                  </a:moveTo>
                  <a:cubicBezTo>
                    <a:pt x="445" y="1"/>
                    <a:pt x="1" y="445"/>
                    <a:pt x="1" y="987"/>
                  </a:cubicBezTo>
                  <a:cubicBezTo>
                    <a:pt x="1" y="1962"/>
                    <a:pt x="1814" y="2961"/>
                    <a:pt x="1814" y="2961"/>
                  </a:cubicBezTo>
                  <a:cubicBezTo>
                    <a:pt x="1814" y="2961"/>
                    <a:pt x="3615" y="1974"/>
                    <a:pt x="3615" y="987"/>
                  </a:cubicBezTo>
                  <a:cubicBezTo>
                    <a:pt x="3615" y="445"/>
                    <a:pt x="3183" y="1"/>
                    <a:pt x="2640" y="1"/>
                  </a:cubicBezTo>
                  <a:cubicBezTo>
                    <a:pt x="2308" y="1"/>
                    <a:pt x="1999" y="173"/>
                    <a:pt x="1814" y="445"/>
                  </a:cubicBezTo>
                  <a:cubicBezTo>
                    <a:pt x="1629" y="173"/>
                    <a:pt x="1321" y="1"/>
                    <a:pt x="988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969;p112">
              <a:extLst>
                <a:ext uri="{FF2B5EF4-FFF2-40B4-BE49-F238E27FC236}">
                  <a16:creationId xmlns:a16="http://schemas.microsoft.com/office/drawing/2014/main" id="{CB5771E3-222C-AB04-B807-A20D99AC2ED6}"/>
                </a:ext>
              </a:extLst>
            </p:cNvPr>
            <p:cNvSpPr/>
            <p:nvPr/>
          </p:nvSpPr>
          <p:spPr>
            <a:xfrm>
              <a:off x="3612036" y="2419740"/>
              <a:ext cx="698074" cy="1216864"/>
            </a:xfrm>
            <a:custGeom>
              <a:avLst/>
              <a:gdLst/>
              <a:ahLst/>
              <a:cxnLst/>
              <a:rect l="l" t="t" r="r" b="b"/>
              <a:pathLst>
                <a:path w="15419" h="26878" extrusionOk="0">
                  <a:moveTo>
                    <a:pt x="962" y="1"/>
                  </a:moveTo>
                  <a:cubicBezTo>
                    <a:pt x="432" y="1"/>
                    <a:pt x="0" y="432"/>
                    <a:pt x="0" y="963"/>
                  </a:cubicBezTo>
                  <a:lnTo>
                    <a:pt x="0" y="25915"/>
                  </a:lnTo>
                  <a:cubicBezTo>
                    <a:pt x="0" y="26446"/>
                    <a:pt x="432" y="26878"/>
                    <a:pt x="962" y="26878"/>
                  </a:cubicBezTo>
                  <a:lnTo>
                    <a:pt x="14469" y="26878"/>
                  </a:lnTo>
                  <a:cubicBezTo>
                    <a:pt x="14999" y="26878"/>
                    <a:pt x="15418" y="26446"/>
                    <a:pt x="15418" y="25915"/>
                  </a:cubicBezTo>
                  <a:lnTo>
                    <a:pt x="15418" y="963"/>
                  </a:lnTo>
                  <a:cubicBezTo>
                    <a:pt x="15418" y="432"/>
                    <a:pt x="14999" y="1"/>
                    <a:pt x="14469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970;p112">
              <a:extLst>
                <a:ext uri="{FF2B5EF4-FFF2-40B4-BE49-F238E27FC236}">
                  <a16:creationId xmlns:a16="http://schemas.microsoft.com/office/drawing/2014/main" id="{67D497E6-17C2-A18C-C1CC-8C12A862B7ED}"/>
                </a:ext>
              </a:extLst>
            </p:cNvPr>
            <p:cNvSpPr/>
            <p:nvPr/>
          </p:nvSpPr>
          <p:spPr>
            <a:xfrm>
              <a:off x="3672929" y="2481176"/>
              <a:ext cx="576876" cy="1093992"/>
            </a:xfrm>
            <a:custGeom>
              <a:avLst/>
              <a:gdLst/>
              <a:ahLst/>
              <a:cxnLst/>
              <a:rect l="l" t="t" r="r" b="b"/>
              <a:pathLst>
                <a:path w="12742" h="24164" extrusionOk="0">
                  <a:moveTo>
                    <a:pt x="949" y="1"/>
                  </a:moveTo>
                  <a:cubicBezTo>
                    <a:pt x="419" y="1"/>
                    <a:pt x="0" y="432"/>
                    <a:pt x="0" y="963"/>
                  </a:cubicBezTo>
                  <a:lnTo>
                    <a:pt x="0" y="23202"/>
                  </a:lnTo>
                  <a:cubicBezTo>
                    <a:pt x="0" y="23733"/>
                    <a:pt x="419" y="24164"/>
                    <a:pt x="949" y="24164"/>
                  </a:cubicBezTo>
                  <a:lnTo>
                    <a:pt x="11792" y="24164"/>
                  </a:lnTo>
                  <a:cubicBezTo>
                    <a:pt x="12322" y="24164"/>
                    <a:pt x="12741" y="23733"/>
                    <a:pt x="12741" y="23202"/>
                  </a:cubicBezTo>
                  <a:lnTo>
                    <a:pt x="12741" y="963"/>
                  </a:lnTo>
                  <a:cubicBezTo>
                    <a:pt x="12741" y="432"/>
                    <a:pt x="12322" y="1"/>
                    <a:pt x="11792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971;p112">
              <a:extLst>
                <a:ext uri="{FF2B5EF4-FFF2-40B4-BE49-F238E27FC236}">
                  <a16:creationId xmlns:a16="http://schemas.microsoft.com/office/drawing/2014/main" id="{6B744668-AB1E-6574-280A-294F2B809A3F}"/>
                </a:ext>
              </a:extLst>
            </p:cNvPr>
            <p:cNvSpPr/>
            <p:nvPr/>
          </p:nvSpPr>
          <p:spPr>
            <a:xfrm>
              <a:off x="3710868" y="2529211"/>
              <a:ext cx="500953" cy="997423"/>
            </a:xfrm>
            <a:custGeom>
              <a:avLst/>
              <a:gdLst/>
              <a:ahLst/>
              <a:cxnLst/>
              <a:rect l="l" t="t" r="r" b="b"/>
              <a:pathLst>
                <a:path w="11065" h="22031" extrusionOk="0">
                  <a:moveTo>
                    <a:pt x="1086" y="1"/>
                  </a:moveTo>
                  <a:cubicBezTo>
                    <a:pt x="481" y="1"/>
                    <a:pt x="1" y="494"/>
                    <a:pt x="1" y="1098"/>
                  </a:cubicBezTo>
                  <a:lnTo>
                    <a:pt x="1" y="20945"/>
                  </a:lnTo>
                  <a:cubicBezTo>
                    <a:pt x="1" y="21549"/>
                    <a:pt x="481" y="22030"/>
                    <a:pt x="1086" y="22030"/>
                  </a:cubicBezTo>
                  <a:lnTo>
                    <a:pt x="9979" y="22030"/>
                  </a:lnTo>
                  <a:cubicBezTo>
                    <a:pt x="10571" y="22030"/>
                    <a:pt x="11064" y="21549"/>
                    <a:pt x="11064" y="20945"/>
                  </a:cubicBezTo>
                  <a:lnTo>
                    <a:pt x="11064" y="1098"/>
                  </a:lnTo>
                  <a:cubicBezTo>
                    <a:pt x="11064" y="494"/>
                    <a:pt x="10571" y="1"/>
                    <a:pt x="9979" y="1"/>
                  </a:cubicBezTo>
                  <a:close/>
                </a:path>
              </a:pathLst>
            </a:custGeom>
            <a:solidFill>
              <a:srgbClr val="FDC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72;p112">
              <a:extLst>
                <a:ext uri="{FF2B5EF4-FFF2-40B4-BE49-F238E27FC236}">
                  <a16:creationId xmlns:a16="http://schemas.microsoft.com/office/drawing/2014/main" id="{7E7A0E0D-0967-DF16-32C5-9562E79F4A9C}"/>
                </a:ext>
              </a:extLst>
            </p:cNvPr>
            <p:cNvSpPr/>
            <p:nvPr/>
          </p:nvSpPr>
          <p:spPr>
            <a:xfrm>
              <a:off x="3776787" y="2587297"/>
              <a:ext cx="361329" cy="360785"/>
            </a:xfrm>
            <a:custGeom>
              <a:avLst/>
              <a:gdLst/>
              <a:ahLst/>
              <a:cxnLst/>
              <a:rect l="l" t="t" r="r" b="b"/>
              <a:pathLst>
                <a:path w="7981" h="7969" extrusionOk="0">
                  <a:moveTo>
                    <a:pt x="4008" y="1665"/>
                  </a:moveTo>
                  <a:cubicBezTo>
                    <a:pt x="4786" y="1665"/>
                    <a:pt x="5464" y="2060"/>
                    <a:pt x="5883" y="2640"/>
                  </a:cubicBezTo>
                  <a:cubicBezTo>
                    <a:pt x="6155" y="3022"/>
                    <a:pt x="6316" y="3491"/>
                    <a:pt x="6316" y="3984"/>
                  </a:cubicBezTo>
                  <a:cubicBezTo>
                    <a:pt x="6316" y="4971"/>
                    <a:pt x="5711" y="5809"/>
                    <a:pt x="4847" y="6143"/>
                  </a:cubicBezTo>
                  <a:cubicBezTo>
                    <a:pt x="4576" y="6253"/>
                    <a:pt x="4293" y="6303"/>
                    <a:pt x="3997" y="6303"/>
                  </a:cubicBezTo>
                  <a:cubicBezTo>
                    <a:pt x="2714" y="6303"/>
                    <a:pt x="1665" y="5267"/>
                    <a:pt x="1665" y="3984"/>
                  </a:cubicBezTo>
                  <a:cubicBezTo>
                    <a:pt x="1665" y="3627"/>
                    <a:pt x="1752" y="3281"/>
                    <a:pt x="1900" y="2972"/>
                  </a:cubicBezTo>
                  <a:cubicBezTo>
                    <a:pt x="2270" y="2196"/>
                    <a:pt x="3071" y="1665"/>
                    <a:pt x="3997" y="1665"/>
                  </a:cubicBezTo>
                  <a:close/>
                  <a:moveTo>
                    <a:pt x="3997" y="0"/>
                  </a:moveTo>
                  <a:cubicBezTo>
                    <a:pt x="2393" y="0"/>
                    <a:pt x="1012" y="938"/>
                    <a:pt x="382" y="2295"/>
                  </a:cubicBezTo>
                  <a:cubicBezTo>
                    <a:pt x="135" y="2813"/>
                    <a:pt x="0" y="3380"/>
                    <a:pt x="0" y="3984"/>
                  </a:cubicBezTo>
                  <a:cubicBezTo>
                    <a:pt x="0" y="6192"/>
                    <a:pt x="1788" y="7968"/>
                    <a:pt x="3997" y="7968"/>
                  </a:cubicBezTo>
                  <a:cubicBezTo>
                    <a:pt x="4502" y="7968"/>
                    <a:pt x="4983" y="7882"/>
                    <a:pt x="5427" y="7709"/>
                  </a:cubicBezTo>
                  <a:cubicBezTo>
                    <a:pt x="6919" y="7130"/>
                    <a:pt x="7980" y="5686"/>
                    <a:pt x="7980" y="3984"/>
                  </a:cubicBezTo>
                  <a:cubicBezTo>
                    <a:pt x="7980" y="3145"/>
                    <a:pt x="7722" y="2356"/>
                    <a:pt x="7265" y="1703"/>
                  </a:cubicBezTo>
                  <a:cubicBezTo>
                    <a:pt x="6549" y="678"/>
                    <a:pt x="5353" y="0"/>
                    <a:pt x="400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973;p112">
              <a:extLst>
                <a:ext uri="{FF2B5EF4-FFF2-40B4-BE49-F238E27FC236}">
                  <a16:creationId xmlns:a16="http://schemas.microsoft.com/office/drawing/2014/main" id="{36D3E94B-307C-F677-9578-A1B1F982DC97}"/>
                </a:ext>
              </a:extLst>
            </p:cNvPr>
            <p:cNvSpPr/>
            <p:nvPr/>
          </p:nvSpPr>
          <p:spPr>
            <a:xfrm>
              <a:off x="3958243" y="2587297"/>
              <a:ext cx="147456" cy="119522"/>
            </a:xfrm>
            <a:custGeom>
              <a:avLst/>
              <a:gdLst/>
              <a:ahLst/>
              <a:cxnLst/>
              <a:rect l="l" t="t" r="r" b="b"/>
              <a:pathLst>
                <a:path w="3257" h="2640" extrusionOk="0">
                  <a:moveTo>
                    <a:pt x="0" y="0"/>
                  </a:moveTo>
                  <a:lnTo>
                    <a:pt x="0" y="1665"/>
                  </a:lnTo>
                  <a:cubicBezTo>
                    <a:pt x="778" y="1665"/>
                    <a:pt x="1456" y="2060"/>
                    <a:pt x="1875" y="2640"/>
                  </a:cubicBezTo>
                  <a:lnTo>
                    <a:pt x="3257" y="1703"/>
                  </a:lnTo>
                  <a:cubicBezTo>
                    <a:pt x="2541" y="678"/>
                    <a:pt x="1345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74;p112">
              <a:extLst>
                <a:ext uri="{FF2B5EF4-FFF2-40B4-BE49-F238E27FC236}">
                  <a16:creationId xmlns:a16="http://schemas.microsoft.com/office/drawing/2014/main" id="{21C1E338-FCB2-8017-B77A-3836B6AF1EBD}"/>
                </a:ext>
              </a:extLst>
            </p:cNvPr>
            <p:cNvSpPr/>
            <p:nvPr/>
          </p:nvSpPr>
          <p:spPr>
            <a:xfrm>
              <a:off x="3776787" y="2691155"/>
              <a:ext cx="245745" cy="256928"/>
            </a:xfrm>
            <a:custGeom>
              <a:avLst/>
              <a:gdLst/>
              <a:ahLst/>
              <a:cxnLst/>
              <a:rect l="l" t="t" r="r" b="b"/>
              <a:pathLst>
                <a:path w="5428" h="5675" extrusionOk="0">
                  <a:moveTo>
                    <a:pt x="382" y="1"/>
                  </a:moveTo>
                  <a:cubicBezTo>
                    <a:pt x="135" y="519"/>
                    <a:pt x="0" y="1086"/>
                    <a:pt x="0" y="1690"/>
                  </a:cubicBezTo>
                  <a:cubicBezTo>
                    <a:pt x="0" y="3898"/>
                    <a:pt x="1788" y="5674"/>
                    <a:pt x="3997" y="5674"/>
                  </a:cubicBezTo>
                  <a:cubicBezTo>
                    <a:pt x="4502" y="5674"/>
                    <a:pt x="4983" y="5588"/>
                    <a:pt x="5427" y="5415"/>
                  </a:cubicBezTo>
                  <a:lnTo>
                    <a:pt x="4847" y="3849"/>
                  </a:lnTo>
                  <a:cubicBezTo>
                    <a:pt x="4576" y="3959"/>
                    <a:pt x="4293" y="4009"/>
                    <a:pt x="3997" y="4009"/>
                  </a:cubicBezTo>
                  <a:cubicBezTo>
                    <a:pt x="2714" y="4009"/>
                    <a:pt x="1665" y="2973"/>
                    <a:pt x="1665" y="1690"/>
                  </a:cubicBezTo>
                  <a:cubicBezTo>
                    <a:pt x="1665" y="1333"/>
                    <a:pt x="1752" y="987"/>
                    <a:pt x="1900" y="678"/>
                  </a:cubicBez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75;p112">
              <a:extLst>
                <a:ext uri="{FF2B5EF4-FFF2-40B4-BE49-F238E27FC236}">
                  <a16:creationId xmlns:a16="http://schemas.microsoft.com/office/drawing/2014/main" id="{8B6E8C8D-F1A2-62AE-D46C-37520E0D5BA6}"/>
                </a:ext>
              </a:extLst>
            </p:cNvPr>
            <p:cNvSpPr/>
            <p:nvPr/>
          </p:nvSpPr>
          <p:spPr>
            <a:xfrm>
              <a:off x="3925329" y="2734708"/>
              <a:ext cx="65918" cy="65964"/>
            </a:xfrm>
            <a:custGeom>
              <a:avLst/>
              <a:gdLst/>
              <a:ahLst/>
              <a:cxnLst/>
              <a:rect l="l" t="t" r="r" b="b"/>
              <a:pathLst>
                <a:path w="1456" h="1457" extrusionOk="0">
                  <a:moveTo>
                    <a:pt x="727" y="1"/>
                  </a:moveTo>
                  <a:cubicBezTo>
                    <a:pt x="333" y="1"/>
                    <a:pt x="0" y="321"/>
                    <a:pt x="0" y="728"/>
                  </a:cubicBezTo>
                  <a:cubicBezTo>
                    <a:pt x="0" y="1123"/>
                    <a:pt x="333" y="1456"/>
                    <a:pt x="727" y="1456"/>
                  </a:cubicBezTo>
                  <a:cubicBezTo>
                    <a:pt x="1135" y="1456"/>
                    <a:pt x="1456" y="1123"/>
                    <a:pt x="1456" y="728"/>
                  </a:cubicBezTo>
                  <a:cubicBezTo>
                    <a:pt x="1456" y="321"/>
                    <a:pt x="1135" y="1"/>
                    <a:pt x="727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76;p112">
              <a:extLst>
                <a:ext uri="{FF2B5EF4-FFF2-40B4-BE49-F238E27FC236}">
                  <a16:creationId xmlns:a16="http://schemas.microsoft.com/office/drawing/2014/main" id="{82B792AB-596F-DB3B-AA03-3186EFD102C6}"/>
                </a:ext>
              </a:extLst>
            </p:cNvPr>
            <p:cNvSpPr/>
            <p:nvPr/>
          </p:nvSpPr>
          <p:spPr>
            <a:xfrm>
              <a:off x="3771173" y="3364057"/>
              <a:ext cx="390394" cy="102771"/>
            </a:xfrm>
            <a:custGeom>
              <a:avLst/>
              <a:gdLst/>
              <a:ahLst/>
              <a:cxnLst/>
              <a:rect l="l" t="t" r="r" b="b"/>
              <a:pathLst>
                <a:path w="8623" h="2270" extrusionOk="0">
                  <a:moveTo>
                    <a:pt x="87" y="0"/>
                  </a:moveTo>
                  <a:cubicBezTo>
                    <a:pt x="37" y="0"/>
                    <a:pt x="1" y="38"/>
                    <a:pt x="1" y="74"/>
                  </a:cubicBezTo>
                  <a:lnTo>
                    <a:pt x="1" y="2184"/>
                  </a:lnTo>
                  <a:cubicBezTo>
                    <a:pt x="1" y="2233"/>
                    <a:pt x="37" y="2270"/>
                    <a:pt x="87" y="2270"/>
                  </a:cubicBezTo>
                  <a:lnTo>
                    <a:pt x="8536" y="2270"/>
                  </a:lnTo>
                  <a:cubicBezTo>
                    <a:pt x="8586" y="2270"/>
                    <a:pt x="8622" y="2233"/>
                    <a:pt x="8622" y="2184"/>
                  </a:cubicBezTo>
                  <a:lnTo>
                    <a:pt x="8622" y="74"/>
                  </a:lnTo>
                  <a:cubicBezTo>
                    <a:pt x="8622" y="38"/>
                    <a:pt x="8586" y="0"/>
                    <a:pt x="8536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977;p112">
              <a:extLst>
                <a:ext uri="{FF2B5EF4-FFF2-40B4-BE49-F238E27FC236}">
                  <a16:creationId xmlns:a16="http://schemas.microsoft.com/office/drawing/2014/main" id="{9DE36090-813F-E137-95C6-78DAD66069FE}"/>
                </a:ext>
              </a:extLst>
            </p:cNvPr>
            <p:cNvSpPr/>
            <p:nvPr/>
          </p:nvSpPr>
          <p:spPr>
            <a:xfrm>
              <a:off x="2787785" y="3392296"/>
              <a:ext cx="562918" cy="31827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978;p112">
              <a:extLst>
                <a:ext uri="{FF2B5EF4-FFF2-40B4-BE49-F238E27FC236}">
                  <a16:creationId xmlns:a16="http://schemas.microsoft.com/office/drawing/2014/main" id="{3163FDE5-5941-3968-05C5-2A82ED2579B6}"/>
                </a:ext>
              </a:extLst>
            </p:cNvPr>
            <p:cNvSpPr/>
            <p:nvPr/>
          </p:nvSpPr>
          <p:spPr>
            <a:xfrm>
              <a:off x="2787785" y="3537733"/>
              <a:ext cx="562918" cy="31872"/>
            </a:xfrm>
            <a:custGeom>
              <a:avLst/>
              <a:gdLst/>
              <a:ahLst/>
              <a:cxnLst/>
              <a:rect l="l" t="t" r="r" b="b"/>
              <a:pathLst>
                <a:path w="12434" h="704" extrusionOk="0">
                  <a:moveTo>
                    <a:pt x="346" y="1"/>
                  </a:moveTo>
                  <a:cubicBezTo>
                    <a:pt x="148" y="1"/>
                    <a:pt x="0" y="161"/>
                    <a:pt x="0" y="346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46"/>
                  </a:cubicBezTo>
                  <a:cubicBezTo>
                    <a:pt x="12434" y="161"/>
                    <a:pt x="12273" y="1"/>
                    <a:pt x="120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79;p112">
              <a:extLst>
                <a:ext uri="{FF2B5EF4-FFF2-40B4-BE49-F238E27FC236}">
                  <a16:creationId xmlns:a16="http://schemas.microsoft.com/office/drawing/2014/main" id="{A2C69773-6698-8FBB-2CAD-422FB3694951}"/>
                </a:ext>
              </a:extLst>
            </p:cNvPr>
            <p:cNvSpPr/>
            <p:nvPr/>
          </p:nvSpPr>
          <p:spPr>
            <a:xfrm>
              <a:off x="2787785" y="3683195"/>
              <a:ext cx="562918" cy="31872"/>
            </a:xfrm>
            <a:custGeom>
              <a:avLst/>
              <a:gdLst/>
              <a:ahLst/>
              <a:cxnLst/>
              <a:rect l="l" t="t" r="r" b="b"/>
              <a:pathLst>
                <a:path w="12434" h="704" extrusionOk="0">
                  <a:moveTo>
                    <a:pt x="346" y="1"/>
                  </a:moveTo>
                  <a:cubicBezTo>
                    <a:pt x="148" y="1"/>
                    <a:pt x="0" y="161"/>
                    <a:pt x="0" y="346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46"/>
                  </a:cubicBezTo>
                  <a:cubicBezTo>
                    <a:pt x="12434" y="161"/>
                    <a:pt x="12273" y="1"/>
                    <a:pt x="120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980;p112">
              <a:extLst>
                <a:ext uri="{FF2B5EF4-FFF2-40B4-BE49-F238E27FC236}">
                  <a16:creationId xmlns:a16="http://schemas.microsoft.com/office/drawing/2014/main" id="{FE217A88-09D4-5E29-D5E7-0DF160FFD214}"/>
                </a:ext>
              </a:extLst>
            </p:cNvPr>
            <p:cNvSpPr/>
            <p:nvPr/>
          </p:nvSpPr>
          <p:spPr>
            <a:xfrm>
              <a:off x="2787785" y="3830870"/>
              <a:ext cx="562918" cy="31872"/>
            </a:xfrm>
            <a:custGeom>
              <a:avLst/>
              <a:gdLst/>
              <a:ahLst/>
              <a:cxnLst/>
              <a:rect l="l" t="t" r="r" b="b"/>
              <a:pathLst>
                <a:path w="12434" h="704" extrusionOk="0">
                  <a:moveTo>
                    <a:pt x="346" y="1"/>
                  </a:moveTo>
                  <a:cubicBezTo>
                    <a:pt x="148" y="1"/>
                    <a:pt x="0" y="161"/>
                    <a:pt x="0" y="346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46"/>
                  </a:cubicBezTo>
                  <a:cubicBezTo>
                    <a:pt x="12434" y="161"/>
                    <a:pt x="12273" y="1"/>
                    <a:pt x="120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81;p112">
              <a:extLst>
                <a:ext uri="{FF2B5EF4-FFF2-40B4-BE49-F238E27FC236}">
                  <a16:creationId xmlns:a16="http://schemas.microsoft.com/office/drawing/2014/main" id="{2ED8880D-6735-A7A7-350E-22AFEBD76B9C}"/>
                </a:ext>
              </a:extLst>
            </p:cNvPr>
            <p:cNvSpPr/>
            <p:nvPr/>
          </p:nvSpPr>
          <p:spPr>
            <a:xfrm>
              <a:off x="3799111" y="3405976"/>
              <a:ext cx="334537" cy="18912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82;p112">
              <a:extLst>
                <a:ext uri="{FF2B5EF4-FFF2-40B4-BE49-F238E27FC236}">
                  <a16:creationId xmlns:a16="http://schemas.microsoft.com/office/drawing/2014/main" id="{46445C99-C7EA-CA13-3385-5C964E0F2442}"/>
                </a:ext>
              </a:extLst>
            </p:cNvPr>
            <p:cNvSpPr/>
            <p:nvPr/>
          </p:nvSpPr>
          <p:spPr>
            <a:xfrm>
              <a:off x="2336050" y="2653749"/>
              <a:ext cx="993974" cy="51424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983;p112">
              <a:extLst>
                <a:ext uri="{FF2B5EF4-FFF2-40B4-BE49-F238E27FC236}">
                  <a16:creationId xmlns:a16="http://schemas.microsoft.com/office/drawing/2014/main" id="{19FDE84C-7898-E29C-6D3D-1F43F7AB609B}"/>
                </a:ext>
              </a:extLst>
            </p:cNvPr>
            <p:cNvSpPr/>
            <p:nvPr/>
          </p:nvSpPr>
          <p:spPr>
            <a:xfrm>
              <a:off x="2336050" y="2778537"/>
              <a:ext cx="993974" cy="51424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7984;p112">
              <a:extLst>
                <a:ext uri="{FF2B5EF4-FFF2-40B4-BE49-F238E27FC236}">
                  <a16:creationId xmlns:a16="http://schemas.microsoft.com/office/drawing/2014/main" id="{8196E00E-1789-E82D-8F35-2532428B8A58}"/>
                </a:ext>
              </a:extLst>
            </p:cNvPr>
            <p:cNvSpPr/>
            <p:nvPr/>
          </p:nvSpPr>
          <p:spPr>
            <a:xfrm>
              <a:off x="2336050" y="2905600"/>
              <a:ext cx="635035" cy="51424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7985;p112">
              <a:extLst>
                <a:ext uri="{FF2B5EF4-FFF2-40B4-BE49-F238E27FC236}">
                  <a16:creationId xmlns:a16="http://schemas.microsoft.com/office/drawing/2014/main" id="{9D737EFB-9F3D-4251-0E5B-B6EC05B1BB2A}"/>
                </a:ext>
              </a:extLst>
            </p:cNvPr>
            <p:cNvSpPr/>
            <p:nvPr/>
          </p:nvSpPr>
          <p:spPr>
            <a:xfrm>
              <a:off x="2336050" y="3030250"/>
              <a:ext cx="635035" cy="51424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7986;p112">
              <a:extLst>
                <a:ext uri="{FF2B5EF4-FFF2-40B4-BE49-F238E27FC236}">
                  <a16:creationId xmlns:a16="http://schemas.microsoft.com/office/drawing/2014/main" id="{884E1D50-985D-276A-5086-5D223CD6445B}"/>
                </a:ext>
              </a:extLst>
            </p:cNvPr>
            <p:cNvSpPr/>
            <p:nvPr/>
          </p:nvSpPr>
          <p:spPr>
            <a:xfrm>
              <a:off x="2336050" y="3156113"/>
              <a:ext cx="635035" cy="51424"/>
            </a:xfrm>
            <a:custGeom>
              <a:avLst/>
              <a:gdLst/>
              <a:ahLst/>
              <a:cxnLst/>
              <a:rect l="l" t="t" r="r" b="b"/>
              <a:pathLst>
                <a:path w="12434" h="703" extrusionOk="0">
                  <a:moveTo>
                    <a:pt x="346" y="0"/>
                  </a:moveTo>
                  <a:cubicBezTo>
                    <a:pt x="148" y="0"/>
                    <a:pt x="0" y="160"/>
                    <a:pt x="0" y="357"/>
                  </a:cubicBezTo>
                  <a:cubicBezTo>
                    <a:pt x="0" y="543"/>
                    <a:pt x="148" y="703"/>
                    <a:pt x="346" y="703"/>
                  </a:cubicBezTo>
                  <a:lnTo>
                    <a:pt x="12088" y="703"/>
                  </a:lnTo>
                  <a:cubicBezTo>
                    <a:pt x="12273" y="703"/>
                    <a:pt x="12434" y="543"/>
                    <a:pt x="12434" y="357"/>
                  </a:cubicBezTo>
                  <a:cubicBezTo>
                    <a:pt x="12434" y="160"/>
                    <a:pt x="12273" y="0"/>
                    <a:pt x="120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749;p50">
            <a:extLst>
              <a:ext uri="{FF2B5EF4-FFF2-40B4-BE49-F238E27FC236}">
                <a16:creationId xmlns:a16="http://schemas.microsoft.com/office/drawing/2014/main" id="{E3F81BF7-81BE-ED31-3C88-C4569B33329F}"/>
              </a:ext>
            </a:extLst>
          </p:cNvPr>
          <p:cNvSpPr txBox="1">
            <a:spLocks/>
          </p:cNvSpPr>
          <p:nvPr/>
        </p:nvSpPr>
        <p:spPr>
          <a:xfrm>
            <a:off x="7173411" y="4755900"/>
            <a:ext cx="168413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SG" sz="1000" b="0"/>
              <a:t>DIGITAL-FORENSICS.HTML</a:t>
            </a:r>
          </a:p>
        </p:txBody>
      </p:sp>
    </p:spTree>
    <p:extLst>
      <p:ext uri="{BB962C8B-B14F-4D97-AF65-F5344CB8AC3E}">
        <p14:creationId xmlns:p14="http://schemas.microsoft.com/office/powerpoint/2010/main" val="96081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 err="1"/>
              <a:t>netcat</a:t>
            </a:r>
            <a:endParaRPr lang="en-SG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7BF20-ABBB-787D-493A-8693B090F893}"/>
              </a:ext>
            </a:extLst>
          </p:cNvPr>
          <p:cNvSpPr txBox="1"/>
          <p:nvPr/>
        </p:nvSpPr>
        <p:spPr>
          <a:xfrm>
            <a:off x="1009473" y="1542009"/>
            <a:ext cx="38027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Networking utility program for reading/writing to network connections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Clr>
                <a:schemeClr val="bg1"/>
              </a:buClr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 transfer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Relays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Port scanning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Reverse Shells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Creating chats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TCP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8D828-78CB-69B0-4E41-A7520F41DDCC}"/>
              </a:ext>
            </a:extLst>
          </p:cNvPr>
          <p:cNvSpPr txBox="1"/>
          <p:nvPr/>
        </p:nvSpPr>
        <p:spPr>
          <a:xfrm>
            <a:off x="5143015" y="2465844"/>
            <a:ext cx="38027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SG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nc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i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[options] hostname port</a:t>
            </a: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lvl="8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-z: port scan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-l: listen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-p: port</a:t>
            </a:r>
          </a:p>
          <a:p>
            <a:pPr marL="285750" lvl="8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-v: verbose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6BEAA-8D18-2A11-BE43-A472F8907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1135" l="4222" r="95556">
                        <a14:foregroundMark x1="6707" y1="50000" x2="5556" y2="62057"/>
                        <a14:foregroundMark x1="10667" y1="8511" x2="6947" y2="47484"/>
                        <a14:foregroundMark x1="5556" y1="62057" x2="10889" y2="90071"/>
                        <a14:foregroundMark x1="10889" y1="90071" x2="30889" y2="90426"/>
                        <a14:foregroundMark x1="30889" y1="90426" x2="52889" y2="89007"/>
                        <a14:foregroundMark x1="52889" y1="89007" x2="83333" y2="91489"/>
                        <a14:foregroundMark x1="83333" y1="91489" x2="91333" y2="90426"/>
                        <a14:foregroundMark x1="86889" y1="90426" x2="95556" y2="89716"/>
                        <a14:foregroundMark x1="8000" y1="88298" x2="4444" y2="88298"/>
                        <a14:foregroundMark x1="4889" y1="85461" x2="3104" y2="50000"/>
                        <a14:foregroundMark x1="3350" y1="31915" x2="7556" y2="8865"/>
                        <a14:foregroundMark x1="7556" y1="8865" x2="23333" y2="6028"/>
                        <a14:foregroundMark x1="23333" y1="6028" x2="53111" y2="6383"/>
                        <a14:foregroundMark x1="53111" y1="6383" x2="65187" y2="19568"/>
                        <a14:foregroundMark x1="65291" y1="35231" x2="63778" y2="81915"/>
                        <a14:foregroundMark x1="63778" y1="81915" x2="63778" y2="81915"/>
                        <a14:backgroundMark x1="2000" y1="35106" x2="2000" y2="42908"/>
                        <a14:backgroundMark x1="2222" y1="31915" x2="2222" y2="50000"/>
                        <a14:backgroundMark x1="65778" y1="19504" x2="66444" y2="351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1352" y="996785"/>
            <a:ext cx="1607140" cy="10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 err="1"/>
              <a:t>BurpSuite</a:t>
            </a:r>
            <a:endParaRPr lang="en-SG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7BF20-ABBB-787D-493A-8693B090F893}"/>
              </a:ext>
            </a:extLst>
          </p:cNvPr>
          <p:cNvSpPr txBox="1"/>
          <p:nvPr/>
        </p:nvSpPr>
        <p:spPr>
          <a:xfrm>
            <a:off x="904353" y="1700833"/>
            <a:ext cx="4075787" cy="223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Web application security testing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HTTP(s) / </a:t>
            </a:r>
            <a:r>
              <a:rPr lang="en-SG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Websockets</a:t>
            </a: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proxy &amp; history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Tools: Repeater, Intruder etc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 sz="25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720FD-F540-2B5C-F660-1EDD8F028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89778" l="9778" r="90667">
                        <a14:foregroundMark x1="56672" y1="12685" x2="85778" y2="17778"/>
                        <a14:foregroundMark x1="85778" y1="17778" x2="91111" y2="42667"/>
                        <a14:foregroundMark x1="91111" y1="42667" x2="83556" y2="76889"/>
                        <a14:foregroundMark x1="83556" y1="76889" x2="68889" y2="32889"/>
                        <a14:foregroundMark x1="72889" y1="43556" x2="71111" y2="73333"/>
                        <a14:foregroundMark x1="71111" y1="73333" x2="69333" y2="74222"/>
                        <a14:foregroundMark x1="72000" y1="28889" x2="84444" y2="58222"/>
                        <a14:foregroundMark x1="84444" y1="58222" x2="71556" y2="77333"/>
                        <a14:foregroundMark x1="65778" y1="44889" x2="74222" y2="24000"/>
                        <a14:foregroundMark x1="69333" y1="39556" x2="64000" y2="45778"/>
                        <a14:foregroundMark x1="67111" y1="34222" x2="59556" y2="46667"/>
                        <a14:foregroundMark x1="7556" y1="18667" x2="13637" y2="16539"/>
                        <a14:foregroundMark x1="56489" y1="12337" x2="90222" y2="16889"/>
                        <a14:foregroundMark x1="45861" y1="10904" x2="49392" y2="11380"/>
                        <a14:foregroundMark x1="56183" y1="11758" x2="91111" y2="18667"/>
                        <a14:foregroundMark x1="34667" y1="12444" x2="41333" y2="11556"/>
                        <a14:backgroundMark x1="54667" y1="8889" x2="46667" y2="6222"/>
                        <a14:backgroundMark x1="15111" y1="14222" x2="20000" y2="14222"/>
                        <a14:backgroundMark x1="36011" y1="10154" x2="17778" y2="12889"/>
                        <a14:backgroundMark x1="44444" y1="8889" x2="42750" y2="9143"/>
                        <a14:backgroundMark x1="17778" y1="12889" x2="35421" y2="11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3858" y="828607"/>
            <a:ext cx="713401" cy="7134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FFFE71-9F35-F9D4-773E-D8FE93B27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94" y="1335013"/>
            <a:ext cx="4075786" cy="24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 err="1"/>
              <a:t>nmap</a:t>
            </a:r>
            <a:endParaRPr lang="en-SG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7BF20-ABBB-787D-493A-8693B090F893}"/>
              </a:ext>
            </a:extLst>
          </p:cNvPr>
          <p:cNvSpPr txBox="1"/>
          <p:nvPr/>
        </p:nvSpPr>
        <p:spPr>
          <a:xfrm>
            <a:off x="1061948" y="1746038"/>
            <a:ext cx="39663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Reconnaissance tool used to scan IP address(es) for open ports</a:t>
            </a:r>
          </a:p>
          <a:p>
            <a:pPr>
              <a:buClr>
                <a:schemeClr val="bg1"/>
              </a:buClr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Used to find which IPs are being used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Used to see which services are running on a computer &amp; exposed to the internet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Clr>
                <a:schemeClr val="bg1"/>
              </a:buClr>
            </a:pPr>
            <a:r>
              <a:rPr lang="en-SG" err="1">
                <a:solidFill>
                  <a:schemeClr val="accent3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nmap</a:t>
            </a:r>
            <a:r>
              <a:rPr lang="en-SG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 </a:t>
            </a:r>
            <a:r>
              <a:rPr lang="en-SG">
                <a:solidFill>
                  <a:schemeClr val="tx2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–</a:t>
            </a:r>
            <a:r>
              <a:rPr lang="en-SG" err="1">
                <a:solidFill>
                  <a:schemeClr val="tx2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sC</a:t>
            </a:r>
            <a:r>
              <a:rPr lang="en-SG">
                <a:solidFill>
                  <a:schemeClr val="tx2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 –</a:t>
            </a:r>
            <a:r>
              <a:rPr lang="en-SG" err="1">
                <a:solidFill>
                  <a:schemeClr val="tx2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sV</a:t>
            </a:r>
            <a:r>
              <a:rPr lang="en-SG">
                <a:solidFill>
                  <a:schemeClr val="tx2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 </a:t>
            </a:r>
            <a:r>
              <a:rPr lang="en-SG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  <a:cs typeface="Consolas" panose="020B0609020204030204" pitchFamily="49" charset="0"/>
              </a:rPr>
              <a:t>&lt;IP Address&gt;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F1F6B-DC6F-6FC8-8B41-A67D0C52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27" y="1314559"/>
            <a:ext cx="4369673" cy="30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55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Wireshark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7BF20-ABBB-787D-493A-8693B090F893}"/>
              </a:ext>
            </a:extLst>
          </p:cNvPr>
          <p:cNvSpPr txBox="1"/>
          <p:nvPr/>
        </p:nvSpPr>
        <p:spPr>
          <a:xfrm>
            <a:off x="904353" y="1770933"/>
            <a:ext cx="3966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tool to view and analyse network packets going through your </a:t>
            </a:r>
            <a:r>
              <a:rPr lang="en-SG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WiFi</a:t>
            </a: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Clr>
                <a:schemeClr val="bg1"/>
              </a:buClr>
            </a:pPr>
            <a:endParaRPr lang="en-SG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Used to intercept and view packets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Unencrypted protocols like HTTP can be viewed with this tool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Let’s see how we can view HTTP requests!!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0D046-7824-7DEC-F93B-F7117597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103" y="1324388"/>
            <a:ext cx="4429897" cy="26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2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5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102" name="Google Shape;1102;p5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5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5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5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106" name="Google Shape;1106;p5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7" name="Google Shape;1107;p5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108" name="Google Shape;1108;p5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9" name="Google Shape;1109;p5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10" name="Google Shape;1110;p5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1" name="Google Shape;1111;p5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12" name="Google Shape;1112;p5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13" name="Google Shape;1113;p5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6" name="Google Shape;1116;p57"/>
          <p:cNvSpPr txBox="1">
            <a:spLocks noGrp="1"/>
          </p:cNvSpPr>
          <p:nvPr>
            <p:ph type="title"/>
          </p:nvPr>
        </p:nvSpPr>
        <p:spPr>
          <a:xfrm>
            <a:off x="1204406" y="2289153"/>
            <a:ext cx="524015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5400"/>
              <a:t>CTF Time!!</a:t>
            </a:r>
            <a:endParaRPr sz="5400"/>
          </a:p>
        </p:txBody>
      </p:sp>
      <p:sp>
        <p:nvSpPr>
          <p:cNvPr id="1117" name="Google Shape;1117;p57"/>
          <p:cNvSpPr txBox="1">
            <a:spLocks noGrp="1"/>
          </p:cNvSpPr>
          <p:nvPr>
            <p:ph type="title" idx="2"/>
          </p:nvPr>
        </p:nvSpPr>
        <p:spPr>
          <a:xfrm>
            <a:off x="1005890" y="1471926"/>
            <a:ext cx="15846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/05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19" name="Google Shape;1119;p57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0" name="Google Shape;1120;p57">
            <a:hlinkClick r:id="" action="ppaction://noaction"/>
          </p:cNvPr>
          <p:cNvCxnSpPr/>
          <p:nvPr/>
        </p:nvCxnSpPr>
        <p:spPr>
          <a:xfrm>
            <a:off x="7295529" y="3890047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21" name="Google Shape;1121;p57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4" name="Google Shape;1124;p57"/>
          <p:cNvGrpSpPr/>
          <p:nvPr/>
        </p:nvGrpSpPr>
        <p:grpSpPr>
          <a:xfrm rot="10800000">
            <a:off x="9176875" y="3209800"/>
            <a:ext cx="145800" cy="517100"/>
            <a:chOff x="5691750" y="2376338"/>
            <a:chExt cx="145800" cy="517100"/>
          </a:xfrm>
        </p:grpSpPr>
        <p:sp>
          <p:nvSpPr>
            <p:cNvPr id="1125" name="Google Shape;1125;p57"/>
            <p:cNvSpPr/>
            <p:nvPr/>
          </p:nvSpPr>
          <p:spPr>
            <a:xfrm rot="10800000">
              <a:off x="5691750" y="2376338"/>
              <a:ext cx="145800" cy="126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6" name="Google Shape;1126;p57"/>
            <p:cNvGrpSpPr/>
            <p:nvPr/>
          </p:nvGrpSpPr>
          <p:grpSpPr>
            <a:xfrm>
              <a:off x="5691750" y="2571738"/>
              <a:ext cx="145800" cy="321700"/>
              <a:chOff x="5691750" y="2571738"/>
              <a:chExt cx="145800" cy="321700"/>
            </a:xfrm>
          </p:grpSpPr>
          <p:sp>
            <p:nvSpPr>
              <p:cNvPr id="1127" name="Google Shape;1127;p57"/>
              <p:cNvSpPr/>
              <p:nvPr/>
            </p:nvSpPr>
            <p:spPr>
              <a:xfrm rot="10800000">
                <a:off x="5691750" y="25717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 rot="10800000">
                <a:off x="5691750" y="2767138"/>
                <a:ext cx="145800" cy="126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3" name="Google Shape;749;p50">
            <a:extLst>
              <a:ext uri="{FF2B5EF4-FFF2-40B4-BE49-F238E27FC236}">
                <a16:creationId xmlns:a16="http://schemas.microsoft.com/office/drawing/2014/main" id="{E3F81BF7-81BE-ED31-3C88-C4569B33329F}"/>
              </a:ext>
            </a:extLst>
          </p:cNvPr>
          <p:cNvSpPr txBox="1">
            <a:spLocks/>
          </p:cNvSpPr>
          <p:nvPr/>
        </p:nvSpPr>
        <p:spPr>
          <a:xfrm>
            <a:off x="7173411" y="4755900"/>
            <a:ext cx="168413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SG" sz="1000" b="0"/>
              <a:t>WORKSHOP.HTML</a:t>
            </a:r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44404CD2-4E9D-1332-8F3E-C2932DBA0C0D}"/>
              </a:ext>
            </a:extLst>
          </p:cNvPr>
          <p:cNvGrpSpPr/>
          <p:nvPr/>
        </p:nvGrpSpPr>
        <p:grpSpPr>
          <a:xfrm>
            <a:off x="4781273" y="1366979"/>
            <a:ext cx="3234207" cy="2296771"/>
            <a:chOff x="4694485" y="1208599"/>
            <a:chExt cx="3234207" cy="2296771"/>
          </a:xfrm>
        </p:grpSpPr>
        <p:grpSp>
          <p:nvGrpSpPr>
            <p:cNvPr id="1094" name="Google Shape;6055;p108">
              <a:extLst>
                <a:ext uri="{FF2B5EF4-FFF2-40B4-BE49-F238E27FC236}">
                  <a16:creationId xmlns:a16="http://schemas.microsoft.com/office/drawing/2014/main" id="{0C146193-A5EA-33F1-3832-E70DD9C04112}"/>
                </a:ext>
              </a:extLst>
            </p:cNvPr>
            <p:cNvGrpSpPr/>
            <p:nvPr/>
          </p:nvGrpSpPr>
          <p:grpSpPr>
            <a:xfrm>
              <a:off x="5390089" y="1590946"/>
              <a:ext cx="2224161" cy="1914424"/>
              <a:chOff x="5830225" y="1638050"/>
              <a:chExt cx="2593773" cy="2232566"/>
            </a:xfrm>
          </p:grpSpPr>
          <p:sp>
            <p:nvSpPr>
              <p:cNvPr id="1147" name="Google Shape;6056;p108">
                <a:extLst>
                  <a:ext uri="{FF2B5EF4-FFF2-40B4-BE49-F238E27FC236}">
                    <a16:creationId xmlns:a16="http://schemas.microsoft.com/office/drawing/2014/main" id="{3C55B68E-1051-30BF-57A2-7E81DCB0ABC9}"/>
                  </a:ext>
                </a:extLst>
              </p:cNvPr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6057;p108">
                <a:extLst>
                  <a:ext uri="{FF2B5EF4-FFF2-40B4-BE49-F238E27FC236}">
                    <a16:creationId xmlns:a16="http://schemas.microsoft.com/office/drawing/2014/main" id="{CFD8D295-CE70-5EC8-6E2B-58C558C0B8ED}"/>
                  </a:ext>
                </a:extLst>
              </p:cNvPr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6059;p108">
                <a:extLst>
                  <a:ext uri="{FF2B5EF4-FFF2-40B4-BE49-F238E27FC236}">
                    <a16:creationId xmlns:a16="http://schemas.microsoft.com/office/drawing/2014/main" id="{660C9798-B31B-0917-52CA-AC7043DE4ADF}"/>
                  </a:ext>
                </a:extLst>
              </p:cNvPr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6060;p108">
                <a:extLst>
                  <a:ext uri="{FF2B5EF4-FFF2-40B4-BE49-F238E27FC236}">
                    <a16:creationId xmlns:a16="http://schemas.microsoft.com/office/drawing/2014/main" id="{6867CD9C-7FCD-FFF4-319C-A2B761BDE636}"/>
                  </a:ext>
                </a:extLst>
              </p:cNvPr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6061;p108">
                <a:extLst>
                  <a:ext uri="{FF2B5EF4-FFF2-40B4-BE49-F238E27FC236}">
                    <a16:creationId xmlns:a16="http://schemas.microsoft.com/office/drawing/2014/main" id="{4FBDFA71-EB45-F7EB-6C49-3CA9F57B16ED}"/>
                  </a:ext>
                </a:extLst>
              </p:cNvPr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6063;p108">
                <a:extLst>
                  <a:ext uri="{FF2B5EF4-FFF2-40B4-BE49-F238E27FC236}">
                    <a16:creationId xmlns:a16="http://schemas.microsoft.com/office/drawing/2014/main" id="{783B99FB-1B20-11FE-EB16-2011DE83B55D}"/>
                  </a:ext>
                </a:extLst>
              </p:cNvPr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6065;p108">
                <a:extLst>
                  <a:ext uri="{FF2B5EF4-FFF2-40B4-BE49-F238E27FC236}">
                    <a16:creationId xmlns:a16="http://schemas.microsoft.com/office/drawing/2014/main" id="{FEC2EC6C-EF1D-556B-F132-BB4F09AE97CC}"/>
                  </a:ext>
                </a:extLst>
              </p:cNvPr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6066;p108">
                <a:extLst>
                  <a:ext uri="{FF2B5EF4-FFF2-40B4-BE49-F238E27FC236}">
                    <a16:creationId xmlns:a16="http://schemas.microsoft.com/office/drawing/2014/main" id="{5B9BF7B6-4E10-7231-F30F-9A0E52091B6A}"/>
                  </a:ext>
                </a:extLst>
              </p:cNvPr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6074;p108">
              <a:extLst>
                <a:ext uri="{FF2B5EF4-FFF2-40B4-BE49-F238E27FC236}">
                  <a16:creationId xmlns:a16="http://schemas.microsoft.com/office/drawing/2014/main" id="{839A2BD4-9C21-BF12-8173-4EFE685EE4BC}"/>
                </a:ext>
              </a:extLst>
            </p:cNvPr>
            <p:cNvGrpSpPr/>
            <p:nvPr/>
          </p:nvGrpSpPr>
          <p:grpSpPr>
            <a:xfrm>
              <a:off x="4694485" y="2994358"/>
              <a:ext cx="1355700" cy="262500"/>
              <a:chOff x="1884725" y="2724775"/>
              <a:chExt cx="1355700" cy="262500"/>
            </a:xfrm>
          </p:grpSpPr>
          <p:sp>
            <p:nvSpPr>
              <p:cNvPr id="1137" name="Google Shape;6075;p108">
                <a:extLst>
                  <a:ext uri="{FF2B5EF4-FFF2-40B4-BE49-F238E27FC236}">
                    <a16:creationId xmlns:a16="http://schemas.microsoft.com/office/drawing/2014/main" id="{2C3EEEC3-EFFA-4271-2A6F-760EB2BD77FC}"/>
                  </a:ext>
                </a:extLst>
              </p:cNvPr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6076;p108">
                <a:extLst>
                  <a:ext uri="{FF2B5EF4-FFF2-40B4-BE49-F238E27FC236}">
                    <a16:creationId xmlns:a16="http://schemas.microsoft.com/office/drawing/2014/main" id="{4858BA4D-7BC8-A6E2-5FEB-E59427980DFC}"/>
                  </a:ext>
                </a:extLst>
              </p:cNvPr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6077;p108">
                <a:extLst>
                  <a:ext uri="{FF2B5EF4-FFF2-40B4-BE49-F238E27FC236}">
                    <a16:creationId xmlns:a16="http://schemas.microsoft.com/office/drawing/2014/main" id="{6F449B17-9A7E-0B67-4D7E-489C8BD48AF0}"/>
                  </a:ext>
                </a:extLst>
              </p:cNvPr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6078;p108">
                <a:extLst>
                  <a:ext uri="{FF2B5EF4-FFF2-40B4-BE49-F238E27FC236}">
                    <a16:creationId xmlns:a16="http://schemas.microsoft.com/office/drawing/2014/main" id="{F2BE66BE-75D9-5E61-3610-604EED3D3EE4}"/>
                  </a:ext>
                </a:extLst>
              </p:cNvPr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6079;p108">
              <a:extLst>
                <a:ext uri="{FF2B5EF4-FFF2-40B4-BE49-F238E27FC236}">
                  <a16:creationId xmlns:a16="http://schemas.microsoft.com/office/drawing/2014/main" id="{CEBC1757-CF72-B20B-E7AB-6B56E8A91B16}"/>
                </a:ext>
              </a:extLst>
            </p:cNvPr>
            <p:cNvGrpSpPr/>
            <p:nvPr/>
          </p:nvGrpSpPr>
          <p:grpSpPr>
            <a:xfrm>
              <a:off x="7097435" y="3010808"/>
              <a:ext cx="381600" cy="356700"/>
              <a:chOff x="1062200" y="3366813"/>
              <a:chExt cx="381600" cy="356700"/>
            </a:xfrm>
          </p:grpSpPr>
          <p:sp>
            <p:nvSpPr>
              <p:cNvPr id="1133" name="Google Shape;6080;p108">
                <a:extLst>
                  <a:ext uri="{FF2B5EF4-FFF2-40B4-BE49-F238E27FC236}">
                    <a16:creationId xmlns:a16="http://schemas.microsoft.com/office/drawing/2014/main" id="{18E66FA0-907A-FD33-03C9-7F4949B0BEFF}"/>
                  </a:ext>
                </a:extLst>
              </p:cNvPr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4" name="Google Shape;6081;p108">
                <a:extLst>
                  <a:ext uri="{FF2B5EF4-FFF2-40B4-BE49-F238E27FC236}">
                    <a16:creationId xmlns:a16="http://schemas.microsoft.com/office/drawing/2014/main" id="{5F70B9CC-483E-49B5-2366-C49E57120822}"/>
                  </a:ext>
                </a:extLst>
              </p:cNvPr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135" name="Google Shape;6082;p108">
                  <a:extLst>
                    <a:ext uri="{FF2B5EF4-FFF2-40B4-BE49-F238E27FC236}">
                      <a16:creationId xmlns:a16="http://schemas.microsoft.com/office/drawing/2014/main" id="{12E1738F-710E-4B25-70F2-208246677422}"/>
                    </a:ext>
                  </a:extLst>
                </p:cNvPr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6083;p108">
                  <a:extLst>
                    <a:ext uri="{FF2B5EF4-FFF2-40B4-BE49-F238E27FC236}">
                      <a16:creationId xmlns:a16="http://schemas.microsoft.com/office/drawing/2014/main" id="{3BEAB4D4-861F-8BC5-F6D6-EEA721E72A62}"/>
                    </a:ext>
                  </a:extLst>
                </p:cNvPr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8" name="Google Shape;6084;p108">
              <a:extLst>
                <a:ext uri="{FF2B5EF4-FFF2-40B4-BE49-F238E27FC236}">
                  <a16:creationId xmlns:a16="http://schemas.microsoft.com/office/drawing/2014/main" id="{36440649-8BBF-A43D-9C76-8B724DEA39D1}"/>
                </a:ext>
              </a:extLst>
            </p:cNvPr>
            <p:cNvGrpSpPr/>
            <p:nvPr/>
          </p:nvGrpSpPr>
          <p:grpSpPr>
            <a:xfrm>
              <a:off x="5859637" y="2068102"/>
              <a:ext cx="767672" cy="251306"/>
              <a:chOff x="6394925" y="2541508"/>
              <a:chExt cx="736800" cy="241200"/>
            </a:xfrm>
          </p:grpSpPr>
          <p:sp>
            <p:nvSpPr>
              <p:cNvPr id="1129" name="Google Shape;6085;p108">
                <a:extLst>
                  <a:ext uri="{FF2B5EF4-FFF2-40B4-BE49-F238E27FC236}">
                    <a16:creationId xmlns:a16="http://schemas.microsoft.com/office/drawing/2014/main" id="{DF7E333D-ADDA-6AC3-39E8-6B5ABD0D255B}"/>
                  </a:ext>
                </a:extLst>
              </p:cNvPr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6086;p108">
                <a:extLst>
                  <a:ext uri="{FF2B5EF4-FFF2-40B4-BE49-F238E27FC236}">
                    <a16:creationId xmlns:a16="http://schemas.microsoft.com/office/drawing/2014/main" id="{66637A8B-25E3-2036-1CBB-2D255E2FC86C}"/>
                  </a:ext>
                </a:extLst>
              </p:cNvPr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6087;p108">
                <a:extLst>
                  <a:ext uri="{FF2B5EF4-FFF2-40B4-BE49-F238E27FC236}">
                    <a16:creationId xmlns:a16="http://schemas.microsoft.com/office/drawing/2014/main" id="{9149584F-5D20-14CE-C515-F13CF0E94050}"/>
                  </a:ext>
                </a:extLst>
              </p:cNvPr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6088;p108">
                <a:extLst>
                  <a:ext uri="{FF2B5EF4-FFF2-40B4-BE49-F238E27FC236}">
                    <a16:creationId xmlns:a16="http://schemas.microsoft.com/office/drawing/2014/main" id="{6998DE7A-3A78-03AF-0CA5-43B745D8A8B3}"/>
                  </a:ext>
                </a:extLst>
              </p:cNvPr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6089;p108">
              <a:extLst>
                <a:ext uri="{FF2B5EF4-FFF2-40B4-BE49-F238E27FC236}">
                  <a16:creationId xmlns:a16="http://schemas.microsoft.com/office/drawing/2014/main" id="{1533A567-2F01-50E9-EA8A-78D93A4C0F4D}"/>
                </a:ext>
              </a:extLst>
            </p:cNvPr>
            <p:cNvGrpSpPr/>
            <p:nvPr/>
          </p:nvGrpSpPr>
          <p:grpSpPr>
            <a:xfrm>
              <a:off x="5390085" y="1208608"/>
              <a:ext cx="1558800" cy="263700"/>
              <a:chOff x="2282900" y="800475"/>
              <a:chExt cx="1558800" cy="263700"/>
            </a:xfrm>
          </p:grpSpPr>
          <p:sp>
            <p:nvSpPr>
              <p:cNvPr id="1100" name="Google Shape;6090;p108">
                <a:extLst>
                  <a:ext uri="{FF2B5EF4-FFF2-40B4-BE49-F238E27FC236}">
                    <a16:creationId xmlns:a16="http://schemas.microsoft.com/office/drawing/2014/main" id="{1932F2A5-3F5A-CE8A-5A15-CC3C32A4EF78}"/>
                  </a:ext>
                </a:extLst>
              </p:cNvPr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6091;p108">
                <a:extLst>
                  <a:ext uri="{FF2B5EF4-FFF2-40B4-BE49-F238E27FC236}">
                    <a16:creationId xmlns:a16="http://schemas.microsoft.com/office/drawing/2014/main" id="{4F58313C-01C4-6C1B-214D-33A6F46BA805}"/>
                  </a:ext>
                </a:extLst>
              </p:cNvPr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6092;p108">
                <a:extLst>
                  <a:ext uri="{FF2B5EF4-FFF2-40B4-BE49-F238E27FC236}">
                    <a16:creationId xmlns:a16="http://schemas.microsoft.com/office/drawing/2014/main" id="{B858C4E7-A009-4156-5750-8BE7C01A2B8E}"/>
                  </a:ext>
                </a:extLst>
              </p:cNvPr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59" name="Picture 1158">
              <a:extLst>
                <a:ext uri="{FF2B5EF4-FFF2-40B4-BE49-F238E27FC236}">
                  <a16:creationId xmlns:a16="http://schemas.microsoft.com/office/drawing/2014/main" id="{41652950-2CA7-FD00-43CB-A4F9EE0F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2829" y="1694595"/>
              <a:ext cx="1975047" cy="1110964"/>
            </a:xfrm>
            <a:prstGeom prst="rect">
              <a:avLst/>
            </a:prstGeom>
          </p:spPr>
        </p:pic>
        <p:grpSp>
          <p:nvGrpSpPr>
            <p:cNvPr id="1095" name="Google Shape;6067;p108">
              <a:extLst>
                <a:ext uri="{FF2B5EF4-FFF2-40B4-BE49-F238E27FC236}">
                  <a16:creationId xmlns:a16="http://schemas.microsoft.com/office/drawing/2014/main" id="{6660F328-BFC8-C489-BA2F-1C221CD18040}"/>
                </a:ext>
              </a:extLst>
            </p:cNvPr>
            <p:cNvGrpSpPr/>
            <p:nvPr/>
          </p:nvGrpSpPr>
          <p:grpSpPr>
            <a:xfrm>
              <a:off x="7133300" y="1208599"/>
              <a:ext cx="795392" cy="626115"/>
              <a:chOff x="7542672" y="1392460"/>
              <a:chExt cx="879178" cy="692069"/>
            </a:xfrm>
          </p:grpSpPr>
          <p:sp>
            <p:nvSpPr>
              <p:cNvPr id="1141" name="Google Shape;6068;p108">
                <a:extLst>
                  <a:ext uri="{FF2B5EF4-FFF2-40B4-BE49-F238E27FC236}">
                    <a16:creationId xmlns:a16="http://schemas.microsoft.com/office/drawing/2014/main" id="{E4BBA1F3-248A-3D72-867A-F7F084D42787}"/>
                  </a:ext>
                </a:extLst>
              </p:cNvPr>
              <p:cNvSpPr/>
              <p:nvPr/>
            </p:nvSpPr>
            <p:spPr>
              <a:xfrm>
                <a:off x="7542672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2" name="Google Shape;6069;p108">
                <a:extLst>
                  <a:ext uri="{FF2B5EF4-FFF2-40B4-BE49-F238E27FC236}">
                    <a16:creationId xmlns:a16="http://schemas.microsoft.com/office/drawing/2014/main" id="{930F8F1C-81DA-C7EC-3418-1087994E384F}"/>
                  </a:ext>
                </a:extLst>
              </p:cNvPr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1143" name="Google Shape;6070;p108">
                  <a:extLst>
                    <a:ext uri="{FF2B5EF4-FFF2-40B4-BE49-F238E27FC236}">
                      <a16:creationId xmlns:a16="http://schemas.microsoft.com/office/drawing/2014/main" id="{EFE2167C-1456-908B-CAED-04BF42976741}"/>
                    </a:ext>
                  </a:extLst>
                </p:cNvPr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6071;p108">
                  <a:extLst>
                    <a:ext uri="{FF2B5EF4-FFF2-40B4-BE49-F238E27FC236}">
                      <a16:creationId xmlns:a16="http://schemas.microsoft.com/office/drawing/2014/main" id="{151E02B7-E941-A628-8BDD-4A17ABF04C9A}"/>
                    </a:ext>
                  </a:extLst>
                </p:cNvPr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6072;p108">
                  <a:extLst>
                    <a:ext uri="{FF2B5EF4-FFF2-40B4-BE49-F238E27FC236}">
                      <a16:creationId xmlns:a16="http://schemas.microsoft.com/office/drawing/2014/main" id="{569E6FA8-0939-5745-F53C-16782D6BB0DB}"/>
                    </a:ext>
                  </a:extLst>
                </p:cNvPr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6073;p108">
                  <a:extLst>
                    <a:ext uri="{FF2B5EF4-FFF2-40B4-BE49-F238E27FC236}">
                      <a16:creationId xmlns:a16="http://schemas.microsoft.com/office/drawing/2014/main" id="{7FD60667-484E-49B5-8DDC-09205131BE46}"/>
                    </a:ext>
                  </a:extLst>
                </p:cNvPr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679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50" name="Google Shape;95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3" name="Google Shape;95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54" name="Google Shape;95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56" name="Google Shape;95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7" name="Google Shape;95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58" name="Google Shape;95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9" name="Google Shape;95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60" name="Google Shape;96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61" name="Google Shape;96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3" name="Google Shape;963;p55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4" name="Google Shape;964;p5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/Intro to Linux</a:t>
            </a:r>
            <a:endParaRPr sz="4000"/>
          </a:p>
        </p:txBody>
      </p:sp>
      <p:sp>
        <p:nvSpPr>
          <p:cNvPr id="965" name="Google Shape;965;p5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967" name="Google Shape;967;p55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8" name="Google Shape;968;p55">
            <a:hlinkClick r:id="" action="ppaction://hlinkshowjump?jump=nextslide"/>
          </p:cNvPr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969" name="Google Shape;969;p55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970" name="Google Shape;970;p55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5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976" name="Google Shape;976;p5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9" name="Google Shape;979;p5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980" name="Google Shape;980;p5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83" name="Google Shape;983;p5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984" name="Google Shape;984;p5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985" name="Google Shape;985;p5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" name="Google Shape;994;p5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995" name="Google Shape;995;p5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9" name="Google Shape;999;p5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000" name="Google Shape;1000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1" name="Google Shape;1001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002" name="Google Shape;1002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04" name="Google Shape;1004;p5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005" name="Google Shape;1005;p5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8" name="Google Shape;1008;p55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0"/>
          <p:cNvSpPr txBox="1">
            <a:spLocks noGrp="1"/>
          </p:cNvSpPr>
          <p:nvPr>
            <p:ph type="subTitle" idx="1"/>
          </p:nvPr>
        </p:nvSpPr>
        <p:spPr>
          <a:xfrm>
            <a:off x="2320806" y="2984491"/>
            <a:ext cx="3803483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to apply what you’ve learnt </a:t>
            </a:r>
            <a:r>
              <a:rPr lang="en-US" err="1"/>
              <a:t>hehehehe</a:t>
            </a:r>
            <a:endParaRPr/>
          </a:p>
        </p:txBody>
      </p:sp>
      <p:sp>
        <p:nvSpPr>
          <p:cNvPr id="693" name="Google Shape;693;p50"/>
          <p:cNvSpPr txBox="1">
            <a:spLocks noGrp="1"/>
          </p:cNvSpPr>
          <p:nvPr>
            <p:ph type="ctrTitle"/>
          </p:nvPr>
        </p:nvSpPr>
        <p:spPr>
          <a:xfrm>
            <a:off x="2320806" y="1589491"/>
            <a:ext cx="4036451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&lt;Mini CTF&gt;</a:t>
            </a:r>
            <a:endParaRPr sz="6600"/>
          </a:p>
        </p:txBody>
      </p:sp>
      <p:grpSp>
        <p:nvGrpSpPr>
          <p:cNvPr id="713" name="Google Shape;713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4" name="Google Shape;714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8" name="Google Shape;738;p50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739" name="Google Shape;739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41" name="Google Shape;741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2" name="Google Shape;742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43" name="Google Shape;743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4" name="Google Shape;744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5" name="Google Shape;745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46" name="Google Shape;746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9" name="Google Shape;749;p50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0" name="Google Shape;750;p50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0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4" name="Google Shape;7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47" y="128626"/>
            <a:ext cx="243314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795927-4F42-F4B6-8A6C-CDFC0140A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1734809"/>
            <a:ext cx="1660684" cy="16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60" name="Google Shape;760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64" name="Google Shape;764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5" name="Google Shape;765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66" name="Google Shape;766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7" name="Google Shape;767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68" name="Google Shape;768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9" name="Google Shape;769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70" name="Google Shape;770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71" name="Google Shape;771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3" name="Google Shape;773;p51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4" name="Google Shape;774;p5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1"/>
          <p:cNvSpPr txBox="1">
            <a:spLocks noGrp="1"/>
          </p:cNvSpPr>
          <p:nvPr>
            <p:ph type="title"/>
          </p:nvPr>
        </p:nvSpPr>
        <p:spPr>
          <a:xfrm>
            <a:off x="4915796" y="1131513"/>
            <a:ext cx="2994657" cy="2576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900"/>
              <a:t>Thank you for your feedback!!</a:t>
            </a:r>
            <a:endParaRPr sz="4900"/>
          </a:p>
        </p:txBody>
      </p:sp>
      <p:sp>
        <p:nvSpPr>
          <p:cNvPr id="780" name="Google Shape;780;p51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E7610-C9AB-880D-D357-D24419DB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250" y="1266474"/>
            <a:ext cx="5551500" cy="2095291"/>
          </a:xfrm>
        </p:spPr>
        <p:txBody>
          <a:bodyPr/>
          <a:lstStyle/>
          <a:p>
            <a:r>
              <a:rPr lang="en-SG"/>
              <a:t>Thank you!</a:t>
            </a:r>
            <a:endParaRPr lang="en-US"/>
          </a:p>
        </p:txBody>
      </p:sp>
      <p:pic>
        <p:nvPicPr>
          <p:cNvPr id="5" name="Picture 4" descr="Party emoticon vector image on VectorStock | Animated emoticons, Emoji ...">
            <a:extLst>
              <a:ext uri="{FF2B5EF4-FFF2-40B4-BE49-F238E27FC236}">
                <a16:creationId xmlns:a16="http://schemas.microsoft.com/office/drawing/2014/main" id="{65CF1A8D-C681-A9CB-EB74-82A10E9F6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4591" y="2314119"/>
            <a:ext cx="1843317" cy="20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82" y="788481"/>
            <a:ext cx="7697036" cy="713401"/>
          </a:xfrm>
        </p:spPr>
        <p:txBody>
          <a:bodyPr/>
          <a:lstStyle/>
          <a:p>
            <a:r>
              <a:rPr lang="en-SG" sz="4000"/>
              <a:t>What is Linux?</a:t>
            </a:r>
          </a:p>
        </p:txBody>
      </p:sp>
      <p:sp>
        <p:nvSpPr>
          <p:cNvPr id="6" name="Google Shape;1263;p59">
            <a:extLst>
              <a:ext uri="{FF2B5EF4-FFF2-40B4-BE49-F238E27FC236}">
                <a16:creationId xmlns:a16="http://schemas.microsoft.com/office/drawing/2014/main" id="{83DDA050-7E5C-40FB-09D1-5749BAACEC86}"/>
              </a:ext>
            </a:extLst>
          </p:cNvPr>
          <p:cNvSpPr txBox="1">
            <a:spLocks/>
          </p:cNvSpPr>
          <p:nvPr/>
        </p:nvSpPr>
        <p:spPr>
          <a:xfrm>
            <a:off x="723482" y="1662286"/>
            <a:ext cx="5742632" cy="273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600" b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 open-source kernel built by Linux Torvalds in 1991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GB" sz="1600" b="0">
              <a:solidFill>
                <a:schemeClr val="bg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600" b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Generally used in reference to Operating Systems built on the kernel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GB" sz="1600" b="0">
              <a:solidFill>
                <a:schemeClr val="bg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600" b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Common alternative to Windows, and MacOS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GB" sz="1600" b="0">
              <a:solidFill>
                <a:schemeClr val="bg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600" b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Popular flavours of Linux include Ubuntu, Mint, Fedora, and Kali Linux</a:t>
            </a:r>
          </a:p>
          <a:p>
            <a:pPr marL="285750" indent="-285750">
              <a:buSzPct val="100000"/>
              <a:buFontTx/>
              <a:buChar char="-"/>
            </a:pPr>
            <a:endParaRPr lang="en-GB" sz="1600">
              <a:solidFill>
                <a:schemeClr val="bg2"/>
              </a:solidFill>
            </a:endParaRPr>
          </a:p>
        </p:txBody>
      </p:sp>
      <p:pic>
        <p:nvPicPr>
          <p:cNvPr id="1028" name="Picture 4" descr="What is Linux? | Linux Portal">
            <a:extLst>
              <a:ext uri="{FF2B5EF4-FFF2-40B4-BE49-F238E27FC236}">
                <a16:creationId xmlns:a16="http://schemas.microsoft.com/office/drawing/2014/main" id="{B2686E88-4D09-865C-2C53-6B4738E0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97" y="748064"/>
            <a:ext cx="737787" cy="81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rtified Ubuntu">
            <a:extLst>
              <a:ext uri="{FF2B5EF4-FFF2-40B4-BE49-F238E27FC236}">
                <a16:creationId xmlns:a16="http://schemas.microsoft.com/office/drawing/2014/main" id="{65F072B4-688C-377B-DFEE-5E62C45A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47" y="922860"/>
            <a:ext cx="742637" cy="7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x Mint">
            <a:extLst>
              <a:ext uri="{FF2B5EF4-FFF2-40B4-BE49-F238E27FC236}">
                <a16:creationId xmlns:a16="http://schemas.microsoft.com/office/drawing/2014/main" id="{5B07B196-17D1-D311-04D8-30EB93B8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71" y="1829114"/>
            <a:ext cx="817587" cy="7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Fedora Linux User? Run This Amazing Post-Install Script First">
            <a:extLst>
              <a:ext uri="{FF2B5EF4-FFF2-40B4-BE49-F238E27FC236}">
                <a16:creationId xmlns:a16="http://schemas.microsoft.com/office/drawing/2014/main" id="{5F109610-623E-D96B-A836-09D7656F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03" y="2718123"/>
            <a:ext cx="741455" cy="7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2DB7D54-14AE-E0A2-CC75-34488721B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02" y="3459578"/>
            <a:ext cx="1038056" cy="10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0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oogle Shape;1315;p60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1316" name="Google Shape;1316;p6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60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1319" name="Google Shape;1319;p6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0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1322" name="Google Shape;1322;p6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6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325" name="Google Shape;1325;p6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6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6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28" name="Google Shape;1328;p6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329" name="Google Shape;1329;p6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6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331" name="Google Shape;1331;p6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2" name="Google Shape;1332;p6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333" name="Google Shape;1333;p6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4" name="Google Shape;1334;p6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35" name="Google Shape;1335;p6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336" name="Google Shape;1336;p6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6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8" name="Google Shape;1338;p60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WORKSHOP.HTML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9" name="Google Shape;1339;p60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69619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/Why Linux?</a:t>
            </a:r>
            <a:endParaRPr/>
          </a:p>
        </p:txBody>
      </p:sp>
      <p:sp>
        <p:nvSpPr>
          <p:cNvPr id="1340" name="Google Shape;1340;p6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/Open Sourced</a:t>
            </a:r>
            <a:endParaRPr/>
          </a:p>
        </p:txBody>
      </p:sp>
      <p:sp>
        <p:nvSpPr>
          <p:cNvPr id="1341" name="Google Shape;1341;p60"/>
          <p:cNvSpPr txBox="1">
            <a:spLocks noGrp="1"/>
          </p:cNvSpPr>
          <p:nvPr>
            <p:ph type="subTitle" idx="1"/>
          </p:nvPr>
        </p:nvSpPr>
        <p:spPr>
          <a:xfrm>
            <a:off x="906823" y="3020975"/>
            <a:ext cx="2176200" cy="124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/>
              <a:t>Anyone can contribute to most Linux operating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/>
              <a:t>Source code is open to public</a:t>
            </a:r>
            <a:endParaRPr sz="1000"/>
          </a:p>
        </p:txBody>
      </p:sp>
      <p:sp>
        <p:nvSpPr>
          <p:cNvPr id="1342" name="Google Shape;1342;p6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/Customizability</a:t>
            </a:r>
            <a:endParaRPr/>
          </a:p>
        </p:txBody>
      </p:sp>
      <p:sp>
        <p:nvSpPr>
          <p:cNvPr id="1344" name="Google Shape;1344;p6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/Compatibility</a:t>
            </a:r>
            <a:endParaRPr/>
          </a:p>
        </p:txBody>
      </p:sp>
      <p:sp>
        <p:nvSpPr>
          <p:cNvPr id="1345" name="Google Shape;1345;p60"/>
          <p:cNvSpPr txBox="1">
            <a:spLocks noGrp="1"/>
          </p:cNvSpPr>
          <p:nvPr>
            <p:ph type="subTitle" idx="5"/>
          </p:nvPr>
        </p:nvSpPr>
        <p:spPr>
          <a:xfrm>
            <a:off x="6149293" y="3020975"/>
            <a:ext cx="2176200" cy="156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000"/>
              <a:t>Linux supports a wide range of hardware platforms and architectures</a:t>
            </a:r>
          </a:p>
          <a:p>
            <a:pPr marL="0" lvl="0" indent="0"/>
            <a:endParaRPr lang="en-GB" sz="1000"/>
          </a:p>
          <a:p>
            <a:pPr marL="0" lvl="0" indent="0"/>
            <a:r>
              <a:rPr lang="en-GB" sz="1000"/>
              <a:t>versatile for use on desktops, servers, mobile devices, and embedded systems.</a:t>
            </a:r>
            <a:endParaRPr sz="1000"/>
          </a:p>
        </p:txBody>
      </p:sp>
      <p:grpSp>
        <p:nvGrpSpPr>
          <p:cNvPr id="1346" name="Google Shape;1346;p60"/>
          <p:cNvGrpSpPr/>
          <p:nvPr/>
        </p:nvGrpSpPr>
        <p:grpSpPr>
          <a:xfrm>
            <a:off x="3711400" y="1829222"/>
            <a:ext cx="409009" cy="356642"/>
            <a:chOff x="4367550" y="2156499"/>
            <a:chExt cx="409009" cy="356642"/>
          </a:xfrm>
        </p:grpSpPr>
        <p:sp>
          <p:nvSpPr>
            <p:cNvPr id="1347" name="Google Shape;1347;p60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60"/>
          <p:cNvGrpSpPr/>
          <p:nvPr/>
        </p:nvGrpSpPr>
        <p:grpSpPr>
          <a:xfrm>
            <a:off x="6313214" y="1829247"/>
            <a:ext cx="409037" cy="356642"/>
            <a:chOff x="8245271" y="1357987"/>
            <a:chExt cx="409037" cy="356642"/>
          </a:xfrm>
        </p:grpSpPr>
        <p:sp>
          <p:nvSpPr>
            <p:cNvPr id="1361" name="Google Shape;1361;p60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60"/>
          <p:cNvGrpSpPr/>
          <p:nvPr/>
        </p:nvGrpSpPr>
        <p:grpSpPr>
          <a:xfrm>
            <a:off x="1130288" y="1832203"/>
            <a:ext cx="408999" cy="350681"/>
            <a:chOff x="3159447" y="1439568"/>
            <a:chExt cx="385957" cy="330924"/>
          </a:xfrm>
        </p:grpSpPr>
        <p:sp>
          <p:nvSpPr>
            <p:cNvPr id="1372" name="Google Shape;1372;p60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0" name="Google Shape;1390;p60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60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6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6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4" name="Google Shape;1394;p6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395" name="Google Shape;1395;p6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41;p60">
            <a:extLst>
              <a:ext uri="{FF2B5EF4-FFF2-40B4-BE49-F238E27FC236}">
                <a16:creationId xmlns:a16="http://schemas.microsoft.com/office/drawing/2014/main" id="{71711D0F-6ACC-3071-8818-F508244A1D86}"/>
              </a:ext>
            </a:extLst>
          </p:cNvPr>
          <p:cNvSpPr txBox="1">
            <a:spLocks/>
          </p:cNvSpPr>
          <p:nvPr/>
        </p:nvSpPr>
        <p:spPr>
          <a:xfrm>
            <a:off x="3489089" y="3020975"/>
            <a:ext cx="2176200" cy="158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/>
              <a:t>Various distros available to suit different needs</a:t>
            </a:r>
          </a:p>
          <a:p>
            <a:pPr marL="0" lvl="0" indent="0"/>
            <a:endParaRPr lang="en-GB" sz="1000"/>
          </a:p>
          <a:p>
            <a:pPr marL="0" lvl="0" indent="0"/>
            <a:r>
              <a:rPr lang="en-GB" sz="1000"/>
              <a:t>Lightweight versions for older hardware, and specialised versions for pen testing</a:t>
            </a:r>
          </a:p>
        </p:txBody>
      </p:sp>
    </p:spTree>
    <p:extLst>
      <p:ext uri="{BB962C8B-B14F-4D97-AF65-F5344CB8AC3E}">
        <p14:creationId xmlns:p14="http://schemas.microsoft.com/office/powerpoint/2010/main" val="343809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1" name="Google Shape;1791;p68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1792" name="Google Shape;1792;p68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8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6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796" name="Google Shape;1796;p6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6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6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9" name="Google Shape;1799;p6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800" name="Google Shape;1800;p6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1" name="Google Shape;1801;p6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802" name="Google Shape;1802;p6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3" name="Google Shape;1803;p6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804" name="Google Shape;1804;p6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5" name="Google Shape;1805;p6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06" name="Google Shape;1806;p6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807" name="Google Shape;1807;p6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9" name="Google Shape;1809;p6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/>
              <a:t>WORKSHOP</a:t>
            </a:r>
            <a:r>
              <a:rPr lang="en" sz="1000" b="0">
                <a:solidFill>
                  <a:schemeClr val="dk2"/>
                </a:solidFill>
              </a:rPr>
              <a:t>.HTML</a:t>
            </a:r>
            <a:endParaRPr sz="1000" b="0">
              <a:solidFill>
                <a:schemeClr val="dk2"/>
              </a:solidFill>
            </a:endParaRPr>
          </a:p>
        </p:txBody>
      </p:sp>
      <p:sp>
        <p:nvSpPr>
          <p:cNvPr id="1811" name="Google Shape;1811;p68"/>
          <p:cNvSpPr txBox="1">
            <a:spLocks noGrp="1"/>
          </p:cNvSpPr>
          <p:nvPr>
            <p:ph type="subTitle" idx="1"/>
          </p:nvPr>
        </p:nvSpPr>
        <p:spPr>
          <a:xfrm>
            <a:off x="1149300" y="2268181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/Graphical User Interface (GUI)</a:t>
            </a:r>
            <a:endParaRPr sz="1600"/>
          </a:p>
        </p:txBody>
      </p:sp>
      <p:sp>
        <p:nvSpPr>
          <p:cNvPr id="1813" name="Google Shape;1813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 Types of User Interfaces</a:t>
            </a:r>
            <a:endParaRPr/>
          </a:p>
        </p:txBody>
      </p:sp>
      <p:grpSp>
        <p:nvGrpSpPr>
          <p:cNvPr id="1819" name="Google Shape;1819;p68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1820" name="Google Shape;1820;p68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8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68"/>
          <p:cNvGrpSpPr/>
          <p:nvPr/>
        </p:nvGrpSpPr>
        <p:grpSpPr>
          <a:xfrm>
            <a:off x="5290441" y="1703152"/>
            <a:ext cx="409009" cy="370569"/>
            <a:chOff x="1351729" y="2565031"/>
            <a:chExt cx="409009" cy="370569"/>
          </a:xfrm>
        </p:grpSpPr>
        <p:sp>
          <p:nvSpPr>
            <p:cNvPr id="1823" name="Google Shape;1823;p68"/>
            <p:cNvSpPr/>
            <p:nvPr/>
          </p:nvSpPr>
          <p:spPr>
            <a:xfrm>
              <a:off x="1545275" y="2565031"/>
              <a:ext cx="123963" cy="190922"/>
            </a:xfrm>
            <a:custGeom>
              <a:avLst/>
              <a:gdLst/>
              <a:ahLst/>
              <a:cxnLst/>
              <a:rect l="l" t="t" r="r" b="b"/>
              <a:pathLst>
                <a:path w="4334" h="6675" extrusionOk="0">
                  <a:moveTo>
                    <a:pt x="3476" y="0"/>
                  </a:moveTo>
                  <a:lnTo>
                    <a:pt x="3476" y="1159"/>
                  </a:lnTo>
                  <a:cubicBezTo>
                    <a:pt x="3476" y="1947"/>
                    <a:pt x="2897" y="2526"/>
                    <a:pt x="2109" y="2526"/>
                  </a:cubicBezTo>
                  <a:cubicBezTo>
                    <a:pt x="950" y="2526"/>
                    <a:pt x="0" y="3477"/>
                    <a:pt x="0" y="4728"/>
                  </a:cubicBezTo>
                  <a:lnTo>
                    <a:pt x="0" y="6675"/>
                  </a:lnTo>
                  <a:lnTo>
                    <a:pt x="765" y="6675"/>
                  </a:lnTo>
                  <a:lnTo>
                    <a:pt x="765" y="4728"/>
                  </a:lnTo>
                  <a:cubicBezTo>
                    <a:pt x="765" y="3963"/>
                    <a:pt x="1437" y="3384"/>
                    <a:pt x="2109" y="3384"/>
                  </a:cubicBezTo>
                  <a:cubicBezTo>
                    <a:pt x="3361" y="3384"/>
                    <a:pt x="4334" y="2411"/>
                    <a:pt x="4334" y="1159"/>
                  </a:cubicBez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8"/>
            <p:cNvSpPr/>
            <p:nvPr/>
          </p:nvSpPr>
          <p:spPr>
            <a:xfrm>
              <a:off x="1539297" y="2730749"/>
              <a:ext cx="221441" cy="204851"/>
            </a:xfrm>
            <a:custGeom>
              <a:avLst/>
              <a:gdLst/>
              <a:ahLst/>
              <a:cxnLst/>
              <a:rect l="l" t="t" r="r" b="b"/>
              <a:pathLst>
                <a:path w="7742" h="716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7161"/>
                  </a:lnTo>
                  <a:lnTo>
                    <a:pt x="7741" y="716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8"/>
            <p:cNvSpPr/>
            <p:nvPr/>
          </p:nvSpPr>
          <p:spPr>
            <a:xfrm>
              <a:off x="1351729" y="2730749"/>
              <a:ext cx="204165" cy="204851"/>
            </a:xfrm>
            <a:custGeom>
              <a:avLst/>
              <a:gdLst/>
              <a:ahLst/>
              <a:cxnLst/>
              <a:rect l="l" t="t" r="r" b="b"/>
              <a:pathLst>
                <a:path w="7138" h="7162" extrusionOk="0">
                  <a:moveTo>
                    <a:pt x="0" y="0"/>
                  </a:moveTo>
                  <a:lnTo>
                    <a:pt x="0" y="7161"/>
                  </a:lnTo>
                  <a:lnTo>
                    <a:pt x="7138" y="7161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8"/>
            <p:cNvSpPr/>
            <p:nvPr/>
          </p:nvSpPr>
          <p:spPr>
            <a:xfrm>
              <a:off x="1390169" y="2769848"/>
              <a:ext cx="27859" cy="24541"/>
            </a:xfrm>
            <a:custGeom>
              <a:avLst/>
              <a:gdLst/>
              <a:ahLst/>
              <a:cxnLst/>
              <a:rect l="l" t="t" r="r" b="b"/>
              <a:pathLst>
                <a:path w="974" h="858" extrusionOk="0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8"/>
            <p:cNvSpPr/>
            <p:nvPr/>
          </p:nvSpPr>
          <p:spPr>
            <a:xfrm>
              <a:off x="1442538" y="2769848"/>
              <a:ext cx="25199" cy="24541"/>
            </a:xfrm>
            <a:custGeom>
              <a:avLst/>
              <a:gdLst/>
              <a:ahLst/>
              <a:cxnLst/>
              <a:rect l="l" t="t" r="r" b="b"/>
              <a:pathLst>
                <a:path w="881" h="858" extrusionOk="0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8"/>
            <p:cNvSpPr/>
            <p:nvPr/>
          </p:nvSpPr>
          <p:spPr>
            <a:xfrm>
              <a:off x="1492248" y="2769848"/>
              <a:ext cx="25199" cy="24541"/>
            </a:xfrm>
            <a:custGeom>
              <a:avLst/>
              <a:gdLst/>
              <a:ahLst/>
              <a:cxnLst/>
              <a:rect l="l" t="t" r="r" b="b"/>
              <a:pathLst>
                <a:path w="881" h="858" extrusionOk="0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8"/>
            <p:cNvSpPr/>
            <p:nvPr/>
          </p:nvSpPr>
          <p:spPr>
            <a:xfrm>
              <a:off x="1541957" y="2769848"/>
              <a:ext cx="27859" cy="24541"/>
            </a:xfrm>
            <a:custGeom>
              <a:avLst/>
              <a:gdLst/>
              <a:ahLst/>
              <a:cxnLst/>
              <a:rect l="l" t="t" r="r" b="b"/>
              <a:pathLst>
                <a:path w="974" h="858" extrusionOk="0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8"/>
            <p:cNvSpPr/>
            <p:nvPr/>
          </p:nvSpPr>
          <p:spPr>
            <a:xfrm>
              <a:off x="1594984" y="2769848"/>
              <a:ext cx="24541" cy="2454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8"/>
            <p:cNvSpPr/>
            <p:nvPr/>
          </p:nvSpPr>
          <p:spPr>
            <a:xfrm>
              <a:off x="1644693" y="2769848"/>
              <a:ext cx="24541" cy="2454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0" y="0"/>
                  </a:moveTo>
                  <a:lnTo>
                    <a:pt x="0" y="858"/>
                  </a:lnTo>
                  <a:lnTo>
                    <a:pt x="858" y="858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8"/>
            <p:cNvSpPr/>
            <p:nvPr/>
          </p:nvSpPr>
          <p:spPr>
            <a:xfrm>
              <a:off x="1694402" y="2769848"/>
              <a:ext cx="27201" cy="24541"/>
            </a:xfrm>
            <a:custGeom>
              <a:avLst/>
              <a:gdLst/>
              <a:ahLst/>
              <a:cxnLst/>
              <a:rect l="l" t="t" r="r" b="b"/>
              <a:pathLst>
                <a:path w="951" h="858" extrusionOk="0">
                  <a:moveTo>
                    <a:pt x="1" y="0"/>
                  </a:moveTo>
                  <a:lnTo>
                    <a:pt x="1" y="858"/>
                  </a:lnTo>
                  <a:lnTo>
                    <a:pt x="951" y="85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8"/>
            <p:cNvSpPr/>
            <p:nvPr/>
          </p:nvSpPr>
          <p:spPr>
            <a:xfrm>
              <a:off x="1390169" y="2822217"/>
              <a:ext cx="27859" cy="21910"/>
            </a:xfrm>
            <a:custGeom>
              <a:avLst/>
              <a:gdLst/>
              <a:ahLst/>
              <a:cxnLst/>
              <a:rect l="l" t="t" r="r" b="b"/>
              <a:pathLst>
                <a:path w="974" h="766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8"/>
            <p:cNvSpPr/>
            <p:nvPr/>
          </p:nvSpPr>
          <p:spPr>
            <a:xfrm>
              <a:off x="1442538" y="2822217"/>
              <a:ext cx="25199" cy="21910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8"/>
            <p:cNvSpPr/>
            <p:nvPr/>
          </p:nvSpPr>
          <p:spPr>
            <a:xfrm>
              <a:off x="1492248" y="2822217"/>
              <a:ext cx="25199" cy="21910"/>
            </a:xfrm>
            <a:custGeom>
              <a:avLst/>
              <a:gdLst/>
              <a:ahLst/>
              <a:cxnLst/>
              <a:rect l="l" t="t" r="r" b="b"/>
              <a:pathLst>
                <a:path w="881" h="766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8"/>
            <p:cNvSpPr/>
            <p:nvPr/>
          </p:nvSpPr>
          <p:spPr>
            <a:xfrm>
              <a:off x="1541957" y="2822217"/>
              <a:ext cx="27859" cy="21910"/>
            </a:xfrm>
            <a:custGeom>
              <a:avLst/>
              <a:gdLst/>
              <a:ahLst/>
              <a:cxnLst/>
              <a:rect l="l" t="t" r="r" b="b"/>
              <a:pathLst>
                <a:path w="974" h="766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8"/>
            <p:cNvSpPr/>
            <p:nvPr/>
          </p:nvSpPr>
          <p:spPr>
            <a:xfrm>
              <a:off x="1594984" y="2822217"/>
              <a:ext cx="24541" cy="21910"/>
            </a:xfrm>
            <a:custGeom>
              <a:avLst/>
              <a:gdLst/>
              <a:ahLst/>
              <a:cxnLst/>
              <a:rect l="l" t="t" r="r" b="b"/>
              <a:pathLst>
                <a:path w="858" h="766" extrusionOk="0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8"/>
            <p:cNvSpPr/>
            <p:nvPr/>
          </p:nvSpPr>
          <p:spPr>
            <a:xfrm>
              <a:off x="1644693" y="2822217"/>
              <a:ext cx="24541" cy="21910"/>
            </a:xfrm>
            <a:custGeom>
              <a:avLst/>
              <a:gdLst/>
              <a:ahLst/>
              <a:cxnLst/>
              <a:rect l="l" t="t" r="r" b="b"/>
              <a:pathLst>
                <a:path w="858" h="766" extrusionOk="0">
                  <a:moveTo>
                    <a:pt x="0" y="0"/>
                  </a:moveTo>
                  <a:lnTo>
                    <a:pt x="0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8"/>
            <p:cNvSpPr/>
            <p:nvPr/>
          </p:nvSpPr>
          <p:spPr>
            <a:xfrm>
              <a:off x="1694402" y="2822217"/>
              <a:ext cx="27201" cy="21910"/>
            </a:xfrm>
            <a:custGeom>
              <a:avLst/>
              <a:gdLst/>
              <a:ahLst/>
              <a:cxnLst/>
              <a:rect l="l" t="t" r="r" b="b"/>
              <a:pathLst>
                <a:path w="951" h="766" extrusionOk="0">
                  <a:moveTo>
                    <a:pt x="1" y="0"/>
                  </a:moveTo>
                  <a:lnTo>
                    <a:pt x="1" y="765"/>
                  </a:lnTo>
                  <a:lnTo>
                    <a:pt x="951" y="76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8"/>
            <p:cNvSpPr/>
            <p:nvPr/>
          </p:nvSpPr>
          <p:spPr>
            <a:xfrm>
              <a:off x="1390169" y="2871927"/>
              <a:ext cx="27859" cy="24541"/>
            </a:xfrm>
            <a:custGeom>
              <a:avLst/>
              <a:gdLst/>
              <a:ahLst/>
              <a:cxnLst/>
              <a:rect l="l" t="t" r="r" b="b"/>
              <a:pathLst>
                <a:path w="974" h="858" extrusionOk="0">
                  <a:moveTo>
                    <a:pt x="0" y="0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8"/>
            <p:cNvSpPr/>
            <p:nvPr/>
          </p:nvSpPr>
          <p:spPr>
            <a:xfrm>
              <a:off x="1442538" y="2871927"/>
              <a:ext cx="25199" cy="24541"/>
            </a:xfrm>
            <a:custGeom>
              <a:avLst/>
              <a:gdLst/>
              <a:ahLst/>
              <a:cxnLst/>
              <a:rect l="l" t="t" r="r" b="b"/>
              <a:pathLst>
                <a:path w="881" h="858" extrusionOk="0">
                  <a:moveTo>
                    <a:pt x="0" y="0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8"/>
            <p:cNvSpPr/>
            <p:nvPr/>
          </p:nvSpPr>
          <p:spPr>
            <a:xfrm>
              <a:off x="1644693" y="2871927"/>
              <a:ext cx="76912" cy="24541"/>
            </a:xfrm>
            <a:custGeom>
              <a:avLst/>
              <a:gdLst/>
              <a:ahLst/>
              <a:cxnLst/>
              <a:rect l="l" t="t" r="r" b="b"/>
              <a:pathLst>
                <a:path w="2689" h="858" extrusionOk="0">
                  <a:moveTo>
                    <a:pt x="0" y="0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8"/>
            <p:cNvSpPr/>
            <p:nvPr/>
          </p:nvSpPr>
          <p:spPr>
            <a:xfrm>
              <a:off x="1547906" y="2871927"/>
              <a:ext cx="71621" cy="24541"/>
            </a:xfrm>
            <a:custGeom>
              <a:avLst/>
              <a:gdLst/>
              <a:ahLst/>
              <a:cxnLst/>
              <a:rect l="l" t="t" r="r" b="b"/>
              <a:pathLst>
                <a:path w="2504" h="858" extrusionOk="0">
                  <a:moveTo>
                    <a:pt x="279" y="0"/>
                  </a:moveTo>
                  <a:lnTo>
                    <a:pt x="1" y="371"/>
                  </a:lnTo>
                  <a:lnTo>
                    <a:pt x="279" y="858"/>
                  </a:lnTo>
                  <a:lnTo>
                    <a:pt x="2504" y="858"/>
                  </a:lnTo>
                  <a:lnTo>
                    <a:pt x="2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8"/>
            <p:cNvSpPr/>
            <p:nvPr/>
          </p:nvSpPr>
          <p:spPr>
            <a:xfrm>
              <a:off x="1492248" y="2871927"/>
              <a:ext cx="63641" cy="24541"/>
            </a:xfrm>
            <a:custGeom>
              <a:avLst/>
              <a:gdLst/>
              <a:ahLst/>
              <a:cxnLst/>
              <a:rect l="l" t="t" r="r" b="b"/>
              <a:pathLst>
                <a:path w="2225" h="858" extrusionOk="0">
                  <a:moveTo>
                    <a:pt x="0" y="0"/>
                  </a:moveTo>
                  <a:lnTo>
                    <a:pt x="0" y="858"/>
                  </a:lnTo>
                  <a:lnTo>
                    <a:pt x="2225" y="858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5" name="Google Shape;1845;p68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68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6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6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9" name="Google Shape;1849;p68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850" name="Google Shape;1850;p68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8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8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346;p60">
            <a:extLst>
              <a:ext uri="{FF2B5EF4-FFF2-40B4-BE49-F238E27FC236}">
                <a16:creationId xmlns:a16="http://schemas.microsoft.com/office/drawing/2014/main" id="{485AC90E-EDBC-1786-4AE5-BFC72F55E146}"/>
              </a:ext>
            </a:extLst>
          </p:cNvPr>
          <p:cNvGrpSpPr/>
          <p:nvPr/>
        </p:nvGrpSpPr>
        <p:grpSpPr>
          <a:xfrm>
            <a:off x="1393477" y="1729029"/>
            <a:ext cx="409009" cy="356642"/>
            <a:chOff x="4367550" y="2156499"/>
            <a:chExt cx="409009" cy="356642"/>
          </a:xfrm>
        </p:grpSpPr>
        <p:sp>
          <p:nvSpPr>
            <p:cNvPr id="3" name="Google Shape;1347;p60">
              <a:extLst>
                <a:ext uri="{FF2B5EF4-FFF2-40B4-BE49-F238E27FC236}">
                  <a16:creationId xmlns:a16="http://schemas.microsoft.com/office/drawing/2014/main" id="{9547AB39-03A4-4B08-CCE5-D17E468567CD}"/>
                </a:ext>
              </a:extLst>
            </p:cNvPr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48;p60">
              <a:extLst>
                <a:ext uri="{FF2B5EF4-FFF2-40B4-BE49-F238E27FC236}">
                  <a16:creationId xmlns:a16="http://schemas.microsoft.com/office/drawing/2014/main" id="{1F17AF15-B057-0627-4571-E02960315BE9}"/>
                </a:ext>
              </a:extLst>
            </p:cNvPr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9;p60">
              <a:extLst>
                <a:ext uri="{FF2B5EF4-FFF2-40B4-BE49-F238E27FC236}">
                  <a16:creationId xmlns:a16="http://schemas.microsoft.com/office/drawing/2014/main" id="{A1ED829F-DC7A-1159-FE47-B369E61C56E9}"/>
                </a:ext>
              </a:extLst>
            </p:cNvPr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0;p60">
              <a:extLst>
                <a:ext uri="{FF2B5EF4-FFF2-40B4-BE49-F238E27FC236}">
                  <a16:creationId xmlns:a16="http://schemas.microsoft.com/office/drawing/2014/main" id="{D3E75589-D1A3-4BB2-64B6-C74E26BEC4C6}"/>
                </a:ext>
              </a:extLst>
            </p:cNvPr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1;p60">
              <a:extLst>
                <a:ext uri="{FF2B5EF4-FFF2-40B4-BE49-F238E27FC236}">
                  <a16:creationId xmlns:a16="http://schemas.microsoft.com/office/drawing/2014/main" id="{023517DF-EB7E-BDF5-4677-AEAB91747E9D}"/>
                </a:ext>
              </a:extLst>
            </p:cNvPr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2;p60">
              <a:extLst>
                <a:ext uri="{FF2B5EF4-FFF2-40B4-BE49-F238E27FC236}">
                  <a16:creationId xmlns:a16="http://schemas.microsoft.com/office/drawing/2014/main" id="{6B478A09-6D97-E464-5D8E-7AA8DFFE6313}"/>
                </a:ext>
              </a:extLst>
            </p:cNvPr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3;p60">
              <a:extLst>
                <a:ext uri="{FF2B5EF4-FFF2-40B4-BE49-F238E27FC236}">
                  <a16:creationId xmlns:a16="http://schemas.microsoft.com/office/drawing/2014/main" id="{6A1BF77D-C8B4-EEAF-5507-1E3B7CCF1829}"/>
                </a:ext>
              </a:extLst>
            </p:cNvPr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4;p60">
              <a:extLst>
                <a:ext uri="{FF2B5EF4-FFF2-40B4-BE49-F238E27FC236}">
                  <a16:creationId xmlns:a16="http://schemas.microsoft.com/office/drawing/2014/main" id="{7E38779F-9AEC-B348-2B91-40130DD9E563}"/>
                </a:ext>
              </a:extLst>
            </p:cNvPr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5;p60">
              <a:extLst>
                <a:ext uri="{FF2B5EF4-FFF2-40B4-BE49-F238E27FC236}">
                  <a16:creationId xmlns:a16="http://schemas.microsoft.com/office/drawing/2014/main" id="{63A39D3A-6F15-095C-098F-C193D601C538}"/>
                </a:ext>
              </a:extLst>
            </p:cNvPr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6;p60">
              <a:extLst>
                <a:ext uri="{FF2B5EF4-FFF2-40B4-BE49-F238E27FC236}">
                  <a16:creationId xmlns:a16="http://schemas.microsoft.com/office/drawing/2014/main" id="{0BA108FD-078A-ABE4-161B-DFC0722EAF0F}"/>
                </a:ext>
              </a:extLst>
            </p:cNvPr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7;p60">
              <a:extLst>
                <a:ext uri="{FF2B5EF4-FFF2-40B4-BE49-F238E27FC236}">
                  <a16:creationId xmlns:a16="http://schemas.microsoft.com/office/drawing/2014/main" id="{1C168B9F-024C-086A-C2B5-A836698A09D3}"/>
                </a:ext>
              </a:extLst>
            </p:cNvPr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8;p60">
              <a:extLst>
                <a:ext uri="{FF2B5EF4-FFF2-40B4-BE49-F238E27FC236}">
                  <a16:creationId xmlns:a16="http://schemas.microsoft.com/office/drawing/2014/main" id="{3DA106A9-2501-F47D-933D-17E0A28DDF1E}"/>
                </a:ext>
              </a:extLst>
            </p:cNvPr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9;p60">
              <a:extLst>
                <a:ext uri="{FF2B5EF4-FFF2-40B4-BE49-F238E27FC236}">
                  <a16:creationId xmlns:a16="http://schemas.microsoft.com/office/drawing/2014/main" id="{292443E4-4193-A5C0-2CD1-95ACE7DC771F}"/>
                </a:ext>
              </a:extLst>
            </p:cNvPr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811;p68">
            <a:extLst>
              <a:ext uri="{FF2B5EF4-FFF2-40B4-BE49-F238E27FC236}">
                <a16:creationId xmlns:a16="http://schemas.microsoft.com/office/drawing/2014/main" id="{9FD06733-B942-CA7E-4B23-A4E37628F29E}"/>
              </a:ext>
            </a:extLst>
          </p:cNvPr>
          <p:cNvSpPr txBox="1">
            <a:spLocks/>
          </p:cNvSpPr>
          <p:nvPr/>
        </p:nvSpPr>
        <p:spPr>
          <a:xfrm>
            <a:off x="5126408" y="2268181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SG" sz="1600"/>
              <a:t>/Command Line Interface(CLI)</a:t>
            </a:r>
          </a:p>
        </p:txBody>
      </p:sp>
      <p:sp>
        <p:nvSpPr>
          <p:cNvPr id="19" name="Google Shape;1812;p68">
            <a:extLst>
              <a:ext uri="{FF2B5EF4-FFF2-40B4-BE49-F238E27FC236}">
                <a16:creationId xmlns:a16="http://schemas.microsoft.com/office/drawing/2014/main" id="{66F05D45-E494-6D5C-38D2-7C76E16A3378}"/>
              </a:ext>
            </a:extLst>
          </p:cNvPr>
          <p:cNvSpPr txBox="1">
            <a:spLocks/>
          </p:cNvSpPr>
          <p:nvPr/>
        </p:nvSpPr>
        <p:spPr>
          <a:xfrm>
            <a:off x="5126408" y="2741385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b="1"/>
              <a:t>CLI</a:t>
            </a:r>
            <a:r>
              <a:rPr lang="en-GB"/>
              <a:t> is powerful and efficient for experienced users, ideal for automation and remote management.</a:t>
            </a:r>
          </a:p>
        </p:txBody>
      </p:sp>
      <p:sp>
        <p:nvSpPr>
          <p:cNvPr id="23" name="Google Shape;1812;p68">
            <a:extLst>
              <a:ext uri="{FF2B5EF4-FFF2-40B4-BE49-F238E27FC236}">
                <a16:creationId xmlns:a16="http://schemas.microsoft.com/office/drawing/2014/main" id="{A463A6F0-0922-5D9A-4568-FF074B7E3FE4}"/>
              </a:ext>
            </a:extLst>
          </p:cNvPr>
          <p:cNvSpPr txBox="1">
            <a:spLocks/>
          </p:cNvSpPr>
          <p:nvPr/>
        </p:nvSpPr>
        <p:spPr>
          <a:xfrm>
            <a:off x="1149300" y="2787986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b="1"/>
              <a:t>GUI</a:t>
            </a:r>
            <a:r>
              <a:rPr lang="en-GB"/>
              <a:t> is user-friendly and intuitive, making it accessible for beginners and those who prefer visual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8312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GUI</a:t>
            </a:r>
          </a:p>
        </p:txBody>
      </p:sp>
      <p:sp>
        <p:nvSpPr>
          <p:cNvPr id="6" name="Google Shape;1263;p59">
            <a:extLst>
              <a:ext uri="{FF2B5EF4-FFF2-40B4-BE49-F238E27FC236}">
                <a16:creationId xmlns:a16="http://schemas.microsoft.com/office/drawing/2014/main" id="{83DDA050-7E5C-40FB-09D1-5749BAACEC86}"/>
              </a:ext>
            </a:extLst>
          </p:cNvPr>
          <p:cNvSpPr txBox="1">
            <a:spLocks/>
          </p:cNvSpPr>
          <p:nvPr/>
        </p:nvSpPr>
        <p:spPr>
          <a:xfrm>
            <a:off x="904353" y="4044461"/>
            <a:ext cx="2386481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Kali Linux</a:t>
            </a:r>
          </a:p>
        </p:txBody>
      </p:sp>
      <p:pic>
        <p:nvPicPr>
          <p:cNvPr id="5124" name="Picture 4" descr="How to Install GUI in Kali-Linux Running on EC2-Instance | by tarun mittal  | Medium">
            <a:extLst>
              <a:ext uri="{FF2B5EF4-FFF2-40B4-BE49-F238E27FC236}">
                <a16:creationId xmlns:a16="http://schemas.microsoft.com/office/drawing/2014/main" id="{865AA07E-D737-D876-838E-15F32CA1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2633396"/>
            <a:ext cx="2321169" cy="130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buntu 20.04 LTS arrives">
            <a:extLst>
              <a:ext uri="{FF2B5EF4-FFF2-40B4-BE49-F238E27FC236}">
                <a16:creationId xmlns:a16="http://schemas.microsoft.com/office/drawing/2014/main" id="{4BE3627D-9F7A-7D02-A93C-69BF4D8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82" y="2633396"/>
            <a:ext cx="2363236" cy="132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63;p59">
            <a:extLst>
              <a:ext uri="{FF2B5EF4-FFF2-40B4-BE49-F238E27FC236}">
                <a16:creationId xmlns:a16="http://schemas.microsoft.com/office/drawing/2014/main" id="{084C024C-A956-49B2-8E22-B0972EBB2E62}"/>
              </a:ext>
            </a:extLst>
          </p:cNvPr>
          <p:cNvSpPr txBox="1">
            <a:spLocks/>
          </p:cNvSpPr>
          <p:nvPr/>
        </p:nvSpPr>
        <p:spPr>
          <a:xfrm>
            <a:off x="3341075" y="4044461"/>
            <a:ext cx="2386481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Ubuntu</a:t>
            </a:r>
          </a:p>
        </p:txBody>
      </p:sp>
      <p:pic>
        <p:nvPicPr>
          <p:cNvPr id="5130" name="Picture 10" descr="Windows 11: The operating system for hybrid work and learning | Microsoft  365 Blog">
            <a:extLst>
              <a:ext uri="{FF2B5EF4-FFF2-40B4-BE49-F238E27FC236}">
                <a16:creationId xmlns:a16="http://schemas.microsoft.com/office/drawing/2014/main" id="{13EBECB8-CA0B-5B9E-5D4A-E6A93861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01" y="2637803"/>
            <a:ext cx="2321168" cy="1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63;p59">
            <a:extLst>
              <a:ext uri="{FF2B5EF4-FFF2-40B4-BE49-F238E27FC236}">
                <a16:creationId xmlns:a16="http://schemas.microsoft.com/office/drawing/2014/main" id="{C89898A6-0017-C1F4-31BF-8BD61091A19F}"/>
              </a:ext>
            </a:extLst>
          </p:cNvPr>
          <p:cNvSpPr txBox="1">
            <a:spLocks/>
          </p:cNvSpPr>
          <p:nvPr/>
        </p:nvSpPr>
        <p:spPr>
          <a:xfrm>
            <a:off x="5910302" y="4044460"/>
            <a:ext cx="2329346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Windows</a:t>
            </a:r>
          </a:p>
        </p:txBody>
      </p:sp>
      <p:sp>
        <p:nvSpPr>
          <p:cNvPr id="5" name="Google Shape;1812;p68">
            <a:extLst>
              <a:ext uri="{FF2B5EF4-FFF2-40B4-BE49-F238E27FC236}">
                <a16:creationId xmlns:a16="http://schemas.microsoft.com/office/drawing/2014/main" id="{5919BA3A-4F93-DC7D-E097-1DAFA4250AB3}"/>
              </a:ext>
            </a:extLst>
          </p:cNvPr>
          <p:cNvSpPr txBox="1">
            <a:spLocks/>
          </p:cNvSpPr>
          <p:nvPr/>
        </p:nvSpPr>
        <p:spPr>
          <a:xfrm>
            <a:off x="867945" y="1501882"/>
            <a:ext cx="7085325" cy="90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/>
              <a:t>Most modern operating systems today possess a graphical user interface, to accommodate a wide range of users.</a:t>
            </a:r>
          </a:p>
        </p:txBody>
      </p:sp>
    </p:spTree>
    <p:extLst>
      <p:ext uri="{BB962C8B-B14F-4D97-AF65-F5344CB8AC3E}">
        <p14:creationId xmlns:p14="http://schemas.microsoft.com/office/powerpoint/2010/main" val="41974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6A63-D4D9-AD62-39AE-A37D699F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3" y="828608"/>
            <a:ext cx="7697036" cy="713401"/>
          </a:xfrm>
        </p:spPr>
        <p:txBody>
          <a:bodyPr/>
          <a:lstStyle/>
          <a:p>
            <a:r>
              <a:rPr lang="en-SG" sz="4000"/>
              <a:t>CLI</a:t>
            </a:r>
          </a:p>
        </p:txBody>
      </p:sp>
      <p:sp>
        <p:nvSpPr>
          <p:cNvPr id="6" name="Google Shape;1263;p59">
            <a:extLst>
              <a:ext uri="{FF2B5EF4-FFF2-40B4-BE49-F238E27FC236}">
                <a16:creationId xmlns:a16="http://schemas.microsoft.com/office/drawing/2014/main" id="{83DDA050-7E5C-40FB-09D1-5749BAACEC86}"/>
              </a:ext>
            </a:extLst>
          </p:cNvPr>
          <p:cNvSpPr txBox="1">
            <a:spLocks/>
          </p:cNvSpPr>
          <p:nvPr/>
        </p:nvSpPr>
        <p:spPr>
          <a:xfrm>
            <a:off x="904353" y="4044461"/>
            <a:ext cx="2386481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Kali Linux (ZSH)</a:t>
            </a:r>
          </a:p>
        </p:txBody>
      </p:sp>
      <p:sp>
        <p:nvSpPr>
          <p:cNvPr id="3" name="Google Shape;1263;p59">
            <a:extLst>
              <a:ext uri="{FF2B5EF4-FFF2-40B4-BE49-F238E27FC236}">
                <a16:creationId xmlns:a16="http://schemas.microsoft.com/office/drawing/2014/main" id="{084C024C-A956-49B2-8E22-B0972EBB2E62}"/>
              </a:ext>
            </a:extLst>
          </p:cNvPr>
          <p:cNvSpPr txBox="1">
            <a:spLocks/>
          </p:cNvSpPr>
          <p:nvPr/>
        </p:nvSpPr>
        <p:spPr>
          <a:xfrm>
            <a:off x="3341075" y="4044461"/>
            <a:ext cx="2386481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Ubuntu (BASH)</a:t>
            </a:r>
          </a:p>
        </p:txBody>
      </p:sp>
      <p:sp>
        <p:nvSpPr>
          <p:cNvPr id="4" name="Google Shape;1263;p59">
            <a:extLst>
              <a:ext uri="{FF2B5EF4-FFF2-40B4-BE49-F238E27FC236}">
                <a16:creationId xmlns:a16="http://schemas.microsoft.com/office/drawing/2014/main" id="{C89898A6-0017-C1F4-31BF-8BD61091A19F}"/>
              </a:ext>
            </a:extLst>
          </p:cNvPr>
          <p:cNvSpPr txBox="1">
            <a:spLocks/>
          </p:cNvSpPr>
          <p:nvPr/>
        </p:nvSpPr>
        <p:spPr>
          <a:xfrm>
            <a:off x="5910302" y="4044460"/>
            <a:ext cx="2329346" cy="36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ct val="100000"/>
            </a:pPr>
            <a:r>
              <a:rPr lang="en-GB" sz="1600">
                <a:solidFill>
                  <a:schemeClr val="bg2"/>
                </a:solidFill>
              </a:rPr>
              <a:t>Windows (</a:t>
            </a:r>
            <a:r>
              <a:rPr lang="en-GB" sz="1600" err="1">
                <a:solidFill>
                  <a:schemeClr val="bg2"/>
                </a:solidFill>
              </a:rPr>
              <a:t>Powershell</a:t>
            </a:r>
            <a:r>
              <a:rPr lang="en-GB" sz="160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5" name="Google Shape;1812;p68">
            <a:extLst>
              <a:ext uri="{FF2B5EF4-FFF2-40B4-BE49-F238E27FC236}">
                <a16:creationId xmlns:a16="http://schemas.microsoft.com/office/drawing/2014/main" id="{5919BA3A-4F93-DC7D-E097-1DAFA4250AB3}"/>
              </a:ext>
            </a:extLst>
          </p:cNvPr>
          <p:cNvSpPr txBox="1">
            <a:spLocks/>
          </p:cNvSpPr>
          <p:nvPr/>
        </p:nvSpPr>
        <p:spPr>
          <a:xfrm>
            <a:off x="867945" y="1501882"/>
            <a:ext cx="7085325" cy="90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/>
              <a:t>Used by individuals with more technical knowhow, commonly used on Linux OSes, especially system administration.</a:t>
            </a:r>
          </a:p>
        </p:txBody>
      </p:sp>
      <p:pic>
        <p:nvPicPr>
          <p:cNvPr id="6148" name="Picture 4" descr="Two line prompt like Kali does? - Applications - EndeavourOS">
            <a:extLst>
              <a:ext uri="{FF2B5EF4-FFF2-40B4-BE49-F238E27FC236}">
                <a16:creationId xmlns:a16="http://schemas.microsoft.com/office/drawing/2014/main" id="{BACEAD1F-1BB4-D811-5904-BBC5FFF2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04" y="2482623"/>
            <a:ext cx="2052739" cy="14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D48699-D7B5-E49E-0FD0-9BA6277A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946" y="2475348"/>
            <a:ext cx="2063435" cy="1420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DC21FB-0FC8-FE43-4828-0365DF370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54" y="2475348"/>
            <a:ext cx="2111491" cy="14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Code Workshop XL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w to Code Workshop XL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bc5ef3f0-3efb-49ca-8a4d-29cf9ad54649">
      <Terms xmlns="http://schemas.microsoft.com/office/infopath/2007/PartnerControls"/>
    </lcf76f155ced4ddcb4097134ff3c332f>
    <_ip_UnifiedCompliancePolicyProperties xmlns="http://schemas.microsoft.com/sharepoint/v3" xsi:nil="true"/>
    <TaxCatchAll xmlns="0d8e5ac8-a8f6-4a12-b380-56aac4a4a2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C9C95F807D25469C4E8CB101097772" ma:contentTypeVersion="20" ma:contentTypeDescription="Create a new document." ma:contentTypeScope="" ma:versionID="b2caa01552580e690857ab921871a9cd">
  <xsd:schema xmlns:xsd="http://www.w3.org/2001/XMLSchema" xmlns:xs="http://www.w3.org/2001/XMLSchema" xmlns:p="http://schemas.microsoft.com/office/2006/metadata/properties" xmlns:ns1="http://schemas.microsoft.com/sharepoint/v3" xmlns:ns2="bc5ef3f0-3efb-49ca-8a4d-29cf9ad54649" xmlns:ns3="0d8e5ac8-a8f6-4a12-b380-56aac4a4a23c" targetNamespace="http://schemas.microsoft.com/office/2006/metadata/properties" ma:root="true" ma:fieldsID="ee363a2098c5e1d237a86465fd4bc068" ns1:_="" ns2:_="" ns3:_="">
    <xsd:import namespace="http://schemas.microsoft.com/sharepoint/v3"/>
    <xsd:import namespace="bc5ef3f0-3efb-49ca-8a4d-29cf9ad54649"/>
    <xsd:import namespace="0d8e5ac8-a8f6-4a12-b380-56aac4a4a2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5ef3f0-3efb-49ca-8a4d-29cf9ad54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9677b16-c5f4-496b-b09b-a25880eeb7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e5ac8-a8f6-4a12-b380-56aac4a4a23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b2b8c2f-a257-45dc-a604-cd8fe0a8c0df}" ma:internalName="TaxCatchAll" ma:showField="CatchAllData" ma:web="0d8e5ac8-a8f6-4a12-b380-56aac4a4a2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7C1D39-4432-4489-AFFD-C164E6BC69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49D7E2-7C46-438E-B987-13E5AE6AE2A9}">
  <ds:schemaRefs>
    <ds:schemaRef ds:uri="0d8e5ac8-a8f6-4a12-b380-56aac4a4a23c"/>
    <ds:schemaRef ds:uri="bc5ef3f0-3efb-49ca-8a4d-29cf9ad546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555296-7052-456C-A97D-B99D914DF478}">
  <ds:schemaRefs>
    <ds:schemaRef ds:uri="0d8e5ac8-a8f6-4a12-b380-56aac4a4a23c"/>
    <ds:schemaRef ds:uri="bc5ef3f0-3efb-49ca-8a4d-29cf9ad546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40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How to Code Workshop XL by Slidesgo</vt:lpstr>
      <vt:lpstr>How to Code Workshop XL by Slidesgo</vt:lpstr>
      <vt:lpstr>/Introduction to Kali Linux (and Linux)</vt:lpstr>
      <vt:lpstr>DISCLAIMER !!!</vt:lpstr>
      <vt:lpstr>/Intro to Linux</vt:lpstr>
      <vt:lpstr>/Intro to Linux</vt:lpstr>
      <vt:lpstr>What is Linux?</vt:lpstr>
      <vt:lpstr>/Why Linux?</vt:lpstr>
      <vt:lpstr>/ Types of User Interfaces</vt:lpstr>
      <vt:lpstr>GUI</vt:lpstr>
      <vt:lpstr>CLI</vt:lpstr>
      <vt:lpstr>Linux Navigation and Usage</vt:lpstr>
      <vt:lpstr>ZSH Shell Interface</vt:lpstr>
      <vt:lpstr>Linux file system</vt:lpstr>
      <vt:lpstr>Shorthand notations</vt:lpstr>
      <vt:lpstr>Sample file path types</vt:lpstr>
      <vt:lpstr>Command Structure</vt:lpstr>
      <vt:lpstr>Common Navigation Commands</vt:lpstr>
      <vt:lpstr>PWD</vt:lpstr>
      <vt:lpstr>CD</vt:lpstr>
      <vt:lpstr>LS</vt:lpstr>
      <vt:lpstr>File management</vt:lpstr>
      <vt:lpstr>Writing to files</vt:lpstr>
      <vt:lpstr>CAT</vt:lpstr>
      <vt:lpstr>Directory management</vt:lpstr>
      <vt:lpstr>Copying and Moving </vt:lpstr>
      <vt:lpstr>User types</vt:lpstr>
      <vt:lpstr>Becoming a super user</vt:lpstr>
      <vt:lpstr>Permissions </vt:lpstr>
      <vt:lpstr>CHMOD</vt:lpstr>
      <vt:lpstr>Grep</vt:lpstr>
      <vt:lpstr>WGET and UNZIP</vt:lpstr>
      <vt:lpstr>MAN</vt:lpstr>
      <vt:lpstr>Introduction to Kali Linux</vt:lpstr>
      <vt:lpstr>Kali Linux</vt:lpstr>
      <vt:lpstr>Kali Linux Tools</vt:lpstr>
      <vt:lpstr>netcat</vt:lpstr>
      <vt:lpstr>BurpSuite</vt:lpstr>
      <vt:lpstr>nmap</vt:lpstr>
      <vt:lpstr>Wireshark</vt:lpstr>
      <vt:lpstr>CTF Time!!</vt:lpstr>
      <vt:lpstr>&lt;Mini CTF&gt;</vt:lpstr>
      <vt:lpstr>Thank you for your feedback!!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/HOW TO CODE WORKSHOP</dc:title>
  <dc:creator>syn kit tan</dc:creator>
  <cp:revision>3</cp:revision>
  <dcterms:modified xsi:type="dcterms:W3CDTF">2024-07-13T14:23:22Z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0x010100CBC9C95F807D25469C4E8CB101097772</vt:lpwstr>
  </property>
  <property fmtid="{D5CDD505-2E9C-101B-9397-08002B2CF9AE}" pid="3" name="MediaServiceImageTags">
    <vt:lpwstr/>
  </property>
</Properties>
</file>